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BBC5"/>
    <a:srgbClr val="3ED0FF"/>
    <a:srgbClr val="77D167"/>
    <a:srgbClr val="9670A7"/>
    <a:srgbClr val="67D0FF"/>
    <a:srgbClr val="B2D0FF"/>
    <a:srgbClr val="F8D0A3"/>
    <a:srgbClr val="CDD167"/>
    <a:srgbClr val="A2A838"/>
    <a:srgbClr val="0E3E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65"/>
    <p:restoredTop sz="96405"/>
  </p:normalViewPr>
  <p:slideViewPr>
    <p:cSldViewPr snapToGrid="0">
      <p:cViewPr varScale="1">
        <p:scale>
          <a:sx n="140" d="100"/>
          <a:sy n="140" d="100"/>
        </p:scale>
        <p:origin x="240" y="2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32.png>
</file>

<file path=ppt/media/image33.svg>
</file>

<file path=ppt/media/image34.png>
</file>

<file path=ppt/media/image35.svg>
</file>

<file path=ppt/media/image36.png>
</file>

<file path=ppt/media/image37.svg>
</file>

<file path=ppt/media/image38.svg>
</file>

<file path=ppt/media/image39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6299F5-F2AB-7033-111B-B4B76C173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5D269A6-1EDB-4273-0E6F-7869B99FDA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1B8289F-8263-EEE1-1F18-3A3374C6A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76CDA6B-050C-BD48-8180-AF2B34028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B1B35B-F5A3-B879-9513-08C162B26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877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20C23E-0206-31FC-DFDF-D57A5073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7486079-11C6-14CA-EFD6-5D9A879528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748169-647E-E9CC-9E64-5FD510A4D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174E778-6975-D34E-7C9F-E33AA77B0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AB3240-2A48-6709-D6A0-BE22EE41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278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F3CFB04-F4D5-D29E-D641-242BB75886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B304C4E-234A-70D6-2189-25463AB443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785101-48E3-F601-CEF5-92E5BA8C7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AD4930-E642-E9B5-0C4C-77F87EE45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CE4C273-F89F-DF41-88DA-65D9FDF1C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807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C7036D-ABC5-554A-AC03-1C6AA2AAE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E86469-9525-5414-71C8-E45CA73A3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AA449AE-702F-0017-28C1-BF978EC3F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3B0B8B-A86C-5BEF-D88E-28614585D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E2053B-7072-9B07-BB9C-00C8DD570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3121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EA3D52-5332-3235-C401-1CC0CF10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9B5C0D4-07A7-02EB-6F09-A779D26C3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08B673-6940-BFA5-18C2-890695310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E8535F2-6BCD-70EB-A29B-A7C404078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1A3556A-77AD-E4AA-7E74-C7A83CCC2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1116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C9EACB-861C-CDCD-DA01-48C9EB97C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4AE031-1924-B1A9-A5A9-D8B4D09CC2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21AB0FC-45D5-FCE2-32B0-4E4B16499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1156EDB-9BDE-4900-12F3-F7E00CA80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BFB6CE6-FC51-9F63-F0B9-9042E49CC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DE2E98B-89CE-D898-74C9-008AE3CD5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6095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2925BC-8B25-057A-CB1F-C24F8B7D2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FD7F62E-AE77-AE8B-11BA-46B1FCC28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FEB2E4F-0C48-F9BC-0854-8B1A4EA5C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C725D1F-CEEE-7F71-0E02-2437DD895A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8C67780-0CBC-34A7-4C90-005F872A78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FD15914-4479-666F-86B8-480195A68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EFF601B-A665-045A-12AE-14E2E721B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2FDD585-EF98-2CF6-7AC0-4984E8F14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292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6A6A6C-63BD-5F5A-728A-7BE510892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EE58B3F-7F08-A0DD-E305-BE91049BE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1CB6490-2CDA-63C0-6BE8-02E107DE4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AA92E9F-36AA-D5AA-01FD-7CEC07709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962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C992C47-B583-2939-B25D-DE2F4FFFD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D147B69-4F67-2F36-9791-53FD0C954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A15B333-7398-90D1-3E7F-DED2B429B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912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C57141-4A46-1507-B7C7-290EF488E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43672E5-8549-FBA6-7AF0-10E693641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36C4D48-1415-07B1-136C-33103D8CD4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F56441C-7351-6609-6C8C-D3BA13744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B333A81-4CED-709A-B5FD-6FAAE16E4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F3FF51F-6868-9B20-2CB6-998896E6B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5193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5CB8B-D04E-33DA-C689-00C796845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C296624-5F62-BDF9-67C8-DC56013079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4AE7682-826C-4EB8-C211-93751AFE9C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7A4983B-CF36-613F-DCA7-56F32BAD6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1C2195D-2697-A3FE-57EB-1DF52BB6F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27581E2-3791-E037-C4E7-6680FC7A7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8433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6EAA1AC-9491-128C-B6FC-DD024DDEB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B872BE4-D2BB-97B9-BA32-6430BEB83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400014-A2DE-4096-0EC4-0DB93736A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F9DBF-F362-3449-81A1-7AD104BABC2D}" type="datetimeFigureOut">
              <a:rPr lang="fr-FR" smtClean="0"/>
              <a:t>02/06/2023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FFD5DF-2BAD-8F46-C85F-87ED5850B9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36AF52-8CFF-6692-8A73-91159B57BC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6B10F-84B2-CB46-BC64-956EFB0396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5319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26" Type="http://schemas.openxmlformats.org/officeDocument/2006/relationships/image" Target="../media/image5.png"/><Relationship Id="rId39" Type="http://schemas.openxmlformats.org/officeDocument/2006/relationships/image" Target="../media/image18.svg"/><Relationship Id="rId21" Type="http://schemas.openxmlformats.org/officeDocument/2006/relationships/slideLayout" Target="../slideLayouts/slideLayout7.xml"/><Relationship Id="rId34" Type="http://schemas.openxmlformats.org/officeDocument/2006/relationships/image" Target="../media/image13.png"/><Relationship Id="rId42" Type="http://schemas.openxmlformats.org/officeDocument/2006/relationships/image" Target="../media/image21.png"/><Relationship Id="rId47" Type="http://schemas.openxmlformats.org/officeDocument/2006/relationships/image" Target="../media/image26.png"/><Relationship Id="rId50" Type="http://schemas.openxmlformats.org/officeDocument/2006/relationships/image" Target="../media/image29.png"/><Relationship Id="rId55" Type="http://schemas.openxmlformats.org/officeDocument/2006/relationships/image" Target="../media/image34.png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9" Type="http://schemas.openxmlformats.org/officeDocument/2006/relationships/image" Target="../media/image8.svg"/><Relationship Id="rId11" Type="http://schemas.microsoft.com/office/2007/relationships/media" Target="../media/media6.wav"/><Relationship Id="rId24" Type="http://schemas.openxmlformats.org/officeDocument/2006/relationships/image" Target="../media/image3.png"/><Relationship Id="rId32" Type="http://schemas.openxmlformats.org/officeDocument/2006/relationships/image" Target="../media/image11.png"/><Relationship Id="rId37" Type="http://schemas.openxmlformats.org/officeDocument/2006/relationships/image" Target="../media/image16.svg"/><Relationship Id="rId40" Type="http://schemas.openxmlformats.org/officeDocument/2006/relationships/image" Target="../media/image19.png"/><Relationship Id="rId45" Type="http://schemas.openxmlformats.org/officeDocument/2006/relationships/image" Target="../media/image24.svg"/><Relationship Id="rId53" Type="http://schemas.openxmlformats.org/officeDocument/2006/relationships/image" Target="../media/image32.png"/><Relationship Id="rId58" Type="http://schemas.openxmlformats.org/officeDocument/2006/relationships/image" Target="../media/image37.svg"/><Relationship Id="rId5" Type="http://schemas.microsoft.com/office/2007/relationships/media" Target="../media/media3.wav"/><Relationship Id="rId19" Type="http://schemas.microsoft.com/office/2007/relationships/media" Target="../media/media10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image" Target="../media/image1.png"/><Relationship Id="rId27" Type="http://schemas.openxmlformats.org/officeDocument/2006/relationships/image" Target="../media/image6.svg"/><Relationship Id="rId30" Type="http://schemas.openxmlformats.org/officeDocument/2006/relationships/image" Target="../media/image9.png"/><Relationship Id="rId35" Type="http://schemas.openxmlformats.org/officeDocument/2006/relationships/image" Target="../media/image14.svg"/><Relationship Id="rId43" Type="http://schemas.openxmlformats.org/officeDocument/2006/relationships/image" Target="../media/image22.svg"/><Relationship Id="rId48" Type="http://schemas.openxmlformats.org/officeDocument/2006/relationships/image" Target="../media/image27.png"/><Relationship Id="rId56" Type="http://schemas.openxmlformats.org/officeDocument/2006/relationships/image" Target="../media/image35.svg"/><Relationship Id="rId8" Type="http://schemas.openxmlformats.org/officeDocument/2006/relationships/audio" Target="../media/media4.wav"/><Relationship Id="rId51" Type="http://schemas.openxmlformats.org/officeDocument/2006/relationships/image" Target="../media/image30.svg"/><Relationship Id="rId3" Type="http://schemas.microsoft.com/office/2007/relationships/media" Target="../media/media2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5" Type="http://schemas.openxmlformats.org/officeDocument/2006/relationships/image" Target="../media/image4.svg"/><Relationship Id="rId33" Type="http://schemas.openxmlformats.org/officeDocument/2006/relationships/image" Target="../media/image12.svg"/><Relationship Id="rId38" Type="http://schemas.openxmlformats.org/officeDocument/2006/relationships/image" Target="../media/image17.png"/><Relationship Id="rId46" Type="http://schemas.openxmlformats.org/officeDocument/2006/relationships/image" Target="../media/image25.png"/><Relationship Id="rId59" Type="http://schemas.openxmlformats.org/officeDocument/2006/relationships/image" Target="../media/image38.svg"/><Relationship Id="rId20" Type="http://schemas.openxmlformats.org/officeDocument/2006/relationships/audio" Target="../media/media10.wav"/><Relationship Id="rId41" Type="http://schemas.openxmlformats.org/officeDocument/2006/relationships/image" Target="../media/image20.svg"/><Relationship Id="rId54" Type="http://schemas.openxmlformats.org/officeDocument/2006/relationships/image" Target="../media/image33.svg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5" Type="http://schemas.microsoft.com/office/2007/relationships/media" Target="../media/media8.wav"/><Relationship Id="rId23" Type="http://schemas.openxmlformats.org/officeDocument/2006/relationships/image" Target="../media/image2.svg"/><Relationship Id="rId28" Type="http://schemas.openxmlformats.org/officeDocument/2006/relationships/image" Target="../media/image7.png"/><Relationship Id="rId36" Type="http://schemas.openxmlformats.org/officeDocument/2006/relationships/image" Target="../media/image15.png"/><Relationship Id="rId49" Type="http://schemas.openxmlformats.org/officeDocument/2006/relationships/image" Target="../media/image28.svg"/><Relationship Id="rId57" Type="http://schemas.openxmlformats.org/officeDocument/2006/relationships/image" Target="../media/image36.png"/><Relationship Id="rId10" Type="http://schemas.openxmlformats.org/officeDocument/2006/relationships/audio" Target="../media/media5.wav"/><Relationship Id="rId31" Type="http://schemas.openxmlformats.org/officeDocument/2006/relationships/image" Target="../media/image10.svg"/><Relationship Id="rId44" Type="http://schemas.openxmlformats.org/officeDocument/2006/relationships/image" Target="../media/image23.png"/><Relationship Id="rId52" Type="http://schemas.openxmlformats.org/officeDocument/2006/relationships/image" Target="../media/image31.jpeg"/><Relationship Id="rId60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llipse 12">
            <a:extLst>
              <a:ext uri="{FF2B5EF4-FFF2-40B4-BE49-F238E27FC236}">
                <a16:creationId xmlns:a16="http://schemas.microsoft.com/office/drawing/2014/main" id="{21391513-6CAD-CE48-4BF6-1BED464246A1}"/>
              </a:ext>
            </a:extLst>
          </p:cNvPr>
          <p:cNvSpPr>
            <a:spLocks noChangeAspect="1"/>
          </p:cNvSpPr>
          <p:nvPr/>
        </p:nvSpPr>
        <p:spPr>
          <a:xfrm>
            <a:off x="7062643" y="4305045"/>
            <a:ext cx="714205" cy="675781"/>
          </a:xfrm>
          <a:prstGeom prst="ellipse">
            <a:avLst/>
          </a:prstGeom>
          <a:solidFill>
            <a:srgbClr val="67D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fr-FR" sz="600" dirty="0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5D4766C1-1B07-A6F0-1351-FBD5D3427958}"/>
              </a:ext>
            </a:extLst>
          </p:cNvPr>
          <p:cNvSpPr>
            <a:spLocks noChangeAspect="1"/>
          </p:cNvSpPr>
          <p:nvPr/>
        </p:nvSpPr>
        <p:spPr>
          <a:xfrm>
            <a:off x="3312586" y="4427347"/>
            <a:ext cx="1012829" cy="958339"/>
          </a:xfrm>
          <a:prstGeom prst="ellipse">
            <a:avLst/>
          </a:prstGeom>
          <a:solidFill>
            <a:srgbClr val="77D1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fr-FR" sz="600" dirty="0"/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7D0E76B8-C094-4857-02A0-3C017F3780CF}"/>
              </a:ext>
            </a:extLst>
          </p:cNvPr>
          <p:cNvSpPr>
            <a:spLocks noChangeAspect="1"/>
          </p:cNvSpPr>
          <p:nvPr/>
        </p:nvSpPr>
        <p:spPr>
          <a:xfrm>
            <a:off x="10707776" y="1200909"/>
            <a:ext cx="609778" cy="576974"/>
          </a:xfrm>
          <a:prstGeom prst="ellipse">
            <a:avLst/>
          </a:prstGeom>
          <a:solidFill>
            <a:srgbClr val="67D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600" dirty="0">
                <a:solidFill>
                  <a:schemeClr val="tx1"/>
                </a:solidFill>
              </a:rPr>
              <a:t>Urgentistes</a:t>
            </a:r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A211826A-250D-7AB4-A0D5-9D0D673DA90E}"/>
              </a:ext>
            </a:extLst>
          </p:cNvPr>
          <p:cNvSpPr>
            <a:spLocks noChangeAspect="1"/>
          </p:cNvSpPr>
          <p:nvPr/>
        </p:nvSpPr>
        <p:spPr>
          <a:xfrm>
            <a:off x="9283922" y="1265143"/>
            <a:ext cx="530631" cy="502084"/>
          </a:xfrm>
          <a:prstGeom prst="ellipse">
            <a:avLst/>
          </a:prstGeom>
          <a:solidFill>
            <a:srgbClr val="67D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fr-FR" sz="600" dirty="0"/>
          </a:p>
        </p:txBody>
      </p:sp>
      <p:sp>
        <p:nvSpPr>
          <p:cNvPr id="78" name="Rectangle : coins arrondis 77">
            <a:extLst>
              <a:ext uri="{FF2B5EF4-FFF2-40B4-BE49-F238E27FC236}">
                <a16:creationId xmlns:a16="http://schemas.microsoft.com/office/drawing/2014/main" id="{9470640F-2783-E404-C3BE-570CE53C6BCB}"/>
              </a:ext>
            </a:extLst>
          </p:cNvPr>
          <p:cNvSpPr/>
          <p:nvPr/>
        </p:nvSpPr>
        <p:spPr>
          <a:xfrm>
            <a:off x="2122708" y="745584"/>
            <a:ext cx="656681" cy="369383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Réseaux d'entreprises</a:t>
            </a:r>
          </a:p>
        </p:txBody>
      </p:sp>
      <p:sp>
        <p:nvSpPr>
          <p:cNvPr id="79" name="Rectangle : coins arrondis 78">
            <a:extLst>
              <a:ext uri="{FF2B5EF4-FFF2-40B4-BE49-F238E27FC236}">
                <a16:creationId xmlns:a16="http://schemas.microsoft.com/office/drawing/2014/main" id="{92D1CC14-F921-FA76-A983-406E4A6C7F09}"/>
              </a:ext>
            </a:extLst>
          </p:cNvPr>
          <p:cNvSpPr/>
          <p:nvPr/>
        </p:nvSpPr>
        <p:spPr>
          <a:xfrm>
            <a:off x="1226017" y="762871"/>
            <a:ext cx="582032" cy="369383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France Stratégie</a:t>
            </a:r>
          </a:p>
        </p:txBody>
      </p:sp>
      <p:sp>
        <p:nvSpPr>
          <p:cNvPr id="80" name="Rectangle : coins arrondis 79">
            <a:extLst>
              <a:ext uri="{FF2B5EF4-FFF2-40B4-BE49-F238E27FC236}">
                <a16:creationId xmlns:a16="http://schemas.microsoft.com/office/drawing/2014/main" id="{7D4956A3-851D-7AB5-4192-6E60396B0123}"/>
              </a:ext>
            </a:extLst>
          </p:cNvPr>
          <p:cNvSpPr/>
          <p:nvPr/>
        </p:nvSpPr>
        <p:spPr>
          <a:xfrm>
            <a:off x="755105" y="2387527"/>
            <a:ext cx="656681" cy="425282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Syndicats Associations Fédérations</a:t>
            </a:r>
          </a:p>
        </p:txBody>
      </p:sp>
      <p:sp>
        <p:nvSpPr>
          <p:cNvPr id="81" name="Rectangle : coins arrondis 80">
            <a:extLst>
              <a:ext uri="{FF2B5EF4-FFF2-40B4-BE49-F238E27FC236}">
                <a16:creationId xmlns:a16="http://schemas.microsoft.com/office/drawing/2014/main" id="{D04C6D76-994D-E75E-4887-CA0E0A0C2D75}"/>
              </a:ext>
            </a:extLst>
          </p:cNvPr>
          <p:cNvSpPr/>
          <p:nvPr/>
        </p:nvSpPr>
        <p:spPr>
          <a:xfrm>
            <a:off x="824502" y="1819076"/>
            <a:ext cx="332666" cy="245280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CSIS</a:t>
            </a:r>
          </a:p>
        </p:txBody>
      </p:sp>
      <p:sp>
        <p:nvSpPr>
          <p:cNvPr id="83" name="Rectangle : coins arrondis 82">
            <a:extLst>
              <a:ext uri="{FF2B5EF4-FFF2-40B4-BE49-F238E27FC236}">
                <a16:creationId xmlns:a16="http://schemas.microsoft.com/office/drawing/2014/main" id="{59F7B4AA-734E-8075-9A11-6E90AF69E286}"/>
              </a:ext>
            </a:extLst>
          </p:cNvPr>
          <p:cNvSpPr/>
          <p:nvPr/>
        </p:nvSpPr>
        <p:spPr>
          <a:xfrm>
            <a:off x="3217297" y="2018234"/>
            <a:ext cx="332666" cy="245280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CNIL</a:t>
            </a:r>
          </a:p>
        </p:txBody>
      </p:sp>
      <p:sp>
        <p:nvSpPr>
          <p:cNvPr id="84" name="Rectangle : coins arrondis 83">
            <a:extLst>
              <a:ext uri="{FF2B5EF4-FFF2-40B4-BE49-F238E27FC236}">
                <a16:creationId xmlns:a16="http://schemas.microsoft.com/office/drawing/2014/main" id="{C3A04078-BFE3-E223-4FA9-25EC6CA050F8}"/>
              </a:ext>
            </a:extLst>
          </p:cNvPr>
          <p:cNvSpPr/>
          <p:nvPr/>
        </p:nvSpPr>
        <p:spPr>
          <a:xfrm>
            <a:off x="8261568" y="491574"/>
            <a:ext cx="446426" cy="245280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CNIL</a:t>
            </a:r>
          </a:p>
        </p:txBody>
      </p:sp>
      <p:sp>
        <p:nvSpPr>
          <p:cNvPr id="85" name="Rectangle : coins arrondis 84">
            <a:extLst>
              <a:ext uri="{FF2B5EF4-FFF2-40B4-BE49-F238E27FC236}">
                <a16:creationId xmlns:a16="http://schemas.microsoft.com/office/drawing/2014/main" id="{37F4B464-A8FC-A2D0-8C81-E595E780BC44}"/>
              </a:ext>
            </a:extLst>
          </p:cNvPr>
          <p:cNvSpPr/>
          <p:nvPr/>
        </p:nvSpPr>
        <p:spPr>
          <a:xfrm>
            <a:off x="8785068" y="491574"/>
            <a:ext cx="391674" cy="245280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DGOS</a:t>
            </a:r>
          </a:p>
        </p:txBody>
      </p:sp>
      <p:sp>
        <p:nvSpPr>
          <p:cNvPr id="86" name="Rectangle : coins arrondis 85">
            <a:extLst>
              <a:ext uri="{FF2B5EF4-FFF2-40B4-BE49-F238E27FC236}">
                <a16:creationId xmlns:a16="http://schemas.microsoft.com/office/drawing/2014/main" id="{1500DF6A-87E9-734E-3283-F4C58C255CA6}"/>
              </a:ext>
            </a:extLst>
          </p:cNvPr>
          <p:cNvSpPr/>
          <p:nvPr/>
        </p:nvSpPr>
        <p:spPr>
          <a:xfrm>
            <a:off x="1657233" y="3040671"/>
            <a:ext cx="639129" cy="526398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Institut National du Cancer</a:t>
            </a:r>
          </a:p>
        </p:txBody>
      </p:sp>
      <p:sp>
        <p:nvSpPr>
          <p:cNvPr id="87" name="Rectangle : coins arrondis 86">
            <a:extLst>
              <a:ext uri="{FF2B5EF4-FFF2-40B4-BE49-F238E27FC236}">
                <a16:creationId xmlns:a16="http://schemas.microsoft.com/office/drawing/2014/main" id="{97B19BBB-1B66-E6DA-4BC6-777F4E1C5093}"/>
              </a:ext>
            </a:extLst>
          </p:cNvPr>
          <p:cNvSpPr/>
          <p:nvPr/>
        </p:nvSpPr>
        <p:spPr>
          <a:xfrm>
            <a:off x="888901" y="4725924"/>
            <a:ext cx="505726" cy="466150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Autorité de Contrôle</a:t>
            </a:r>
          </a:p>
        </p:txBody>
      </p:sp>
      <p:sp>
        <p:nvSpPr>
          <p:cNvPr id="88" name="Rectangle : coins arrondis 87">
            <a:extLst>
              <a:ext uri="{FF2B5EF4-FFF2-40B4-BE49-F238E27FC236}">
                <a16:creationId xmlns:a16="http://schemas.microsoft.com/office/drawing/2014/main" id="{C2CB65B8-4B60-0027-1D18-FA822BF7854C}"/>
              </a:ext>
            </a:extLst>
          </p:cNvPr>
          <p:cNvSpPr/>
          <p:nvPr/>
        </p:nvSpPr>
        <p:spPr>
          <a:xfrm>
            <a:off x="906060" y="3830204"/>
            <a:ext cx="505726" cy="306331"/>
          </a:xfrm>
          <a:prstGeom prst="roundRect">
            <a:avLst/>
          </a:prstGeom>
          <a:solidFill>
            <a:srgbClr val="9670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INSERM</a:t>
            </a:r>
          </a:p>
        </p:txBody>
      </p:sp>
      <p:sp>
        <p:nvSpPr>
          <p:cNvPr id="89" name="Rectangle : coins arrondis 88">
            <a:extLst>
              <a:ext uri="{FF2B5EF4-FFF2-40B4-BE49-F238E27FC236}">
                <a16:creationId xmlns:a16="http://schemas.microsoft.com/office/drawing/2014/main" id="{1F812440-3A9F-06E6-E949-E1AAA6A2B873}"/>
              </a:ext>
            </a:extLst>
          </p:cNvPr>
          <p:cNvSpPr/>
          <p:nvPr/>
        </p:nvSpPr>
        <p:spPr>
          <a:xfrm>
            <a:off x="887510" y="4385530"/>
            <a:ext cx="505726" cy="306331"/>
          </a:xfrm>
          <a:prstGeom prst="roundRect">
            <a:avLst/>
          </a:prstGeom>
          <a:solidFill>
            <a:srgbClr val="9670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CEA</a:t>
            </a:r>
          </a:p>
        </p:txBody>
      </p:sp>
      <p:sp>
        <p:nvSpPr>
          <p:cNvPr id="90" name="Rectangle : coins arrondis 89">
            <a:extLst>
              <a:ext uri="{FF2B5EF4-FFF2-40B4-BE49-F238E27FC236}">
                <a16:creationId xmlns:a16="http://schemas.microsoft.com/office/drawing/2014/main" id="{C0C388C8-48FE-2595-CA68-1EC3EA3805FB}"/>
              </a:ext>
            </a:extLst>
          </p:cNvPr>
          <p:cNvSpPr/>
          <p:nvPr/>
        </p:nvSpPr>
        <p:spPr>
          <a:xfrm>
            <a:off x="904489" y="5205611"/>
            <a:ext cx="487850" cy="306331"/>
          </a:xfrm>
          <a:prstGeom prst="roundRect">
            <a:avLst/>
          </a:prstGeom>
          <a:solidFill>
            <a:srgbClr val="9670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ARS</a:t>
            </a:r>
          </a:p>
        </p:txBody>
      </p:sp>
      <p:sp>
        <p:nvSpPr>
          <p:cNvPr id="91" name="Rectangle : coins arrondis 90">
            <a:extLst>
              <a:ext uri="{FF2B5EF4-FFF2-40B4-BE49-F238E27FC236}">
                <a16:creationId xmlns:a16="http://schemas.microsoft.com/office/drawing/2014/main" id="{F11F5FC7-0724-E434-D01A-3A60A7E7A86A}"/>
              </a:ext>
            </a:extLst>
          </p:cNvPr>
          <p:cNvSpPr/>
          <p:nvPr/>
        </p:nvSpPr>
        <p:spPr>
          <a:xfrm>
            <a:off x="904489" y="5552174"/>
            <a:ext cx="683791" cy="369383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Comité d'éthique</a:t>
            </a:r>
          </a:p>
        </p:txBody>
      </p:sp>
      <p:sp>
        <p:nvSpPr>
          <p:cNvPr id="95" name="Rectangle : coins arrondis 94">
            <a:extLst>
              <a:ext uri="{FF2B5EF4-FFF2-40B4-BE49-F238E27FC236}">
                <a16:creationId xmlns:a16="http://schemas.microsoft.com/office/drawing/2014/main" id="{F037B823-F0F1-C219-642D-24B586133B9D}"/>
              </a:ext>
            </a:extLst>
          </p:cNvPr>
          <p:cNvSpPr/>
          <p:nvPr/>
        </p:nvSpPr>
        <p:spPr>
          <a:xfrm>
            <a:off x="2852146" y="5669752"/>
            <a:ext cx="480340" cy="306331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ANSM</a:t>
            </a:r>
          </a:p>
        </p:txBody>
      </p:sp>
      <p:sp>
        <p:nvSpPr>
          <p:cNvPr id="96" name="Rectangle : coins arrondis 95">
            <a:extLst>
              <a:ext uri="{FF2B5EF4-FFF2-40B4-BE49-F238E27FC236}">
                <a16:creationId xmlns:a16="http://schemas.microsoft.com/office/drawing/2014/main" id="{5CF1D72E-B99B-1C3B-671A-68D6348D0C12}"/>
              </a:ext>
            </a:extLst>
          </p:cNvPr>
          <p:cNvSpPr/>
          <p:nvPr/>
        </p:nvSpPr>
        <p:spPr>
          <a:xfrm>
            <a:off x="10601597" y="698055"/>
            <a:ext cx="480340" cy="306331"/>
          </a:xfrm>
          <a:prstGeom prst="roundRect">
            <a:avLst/>
          </a:prstGeom>
          <a:solidFill>
            <a:srgbClr val="9670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DRCI</a:t>
            </a:r>
          </a:p>
        </p:txBody>
      </p:sp>
      <p:cxnSp>
        <p:nvCxnSpPr>
          <p:cNvPr id="98" name="Connecteur droit avec flèche 97">
            <a:extLst>
              <a:ext uri="{FF2B5EF4-FFF2-40B4-BE49-F238E27FC236}">
                <a16:creationId xmlns:a16="http://schemas.microsoft.com/office/drawing/2014/main" id="{3289C1A1-2322-A1D0-616D-E748B48F568C}"/>
              </a:ext>
            </a:extLst>
          </p:cNvPr>
          <p:cNvCxnSpPr>
            <a:cxnSpLocks/>
            <a:stCxn id="87" idx="3"/>
            <a:endCxn id="168" idx="2"/>
          </p:cNvCxnSpPr>
          <p:nvPr/>
        </p:nvCxnSpPr>
        <p:spPr>
          <a:xfrm flipV="1">
            <a:off x="1394627" y="4890270"/>
            <a:ext cx="501066" cy="6872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Connecteur droit avec flèche 98">
            <a:extLst>
              <a:ext uri="{FF2B5EF4-FFF2-40B4-BE49-F238E27FC236}">
                <a16:creationId xmlns:a16="http://schemas.microsoft.com/office/drawing/2014/main" id="{191C3526-2222-5200-6AAF-C0460FDE6EE5}"/>
              </a:ext>
            </a:extLst>
          </p:cNvPr>
          <p:cNvCxnSpPr>
            <a:cxnSpLocks/>
          </p:cNvCxnSpPr>
          <p:nvPr/>
        </p:nvCxnSpPr>
        <p:spPr>
          <a:xfrm>
            <a:off x="1402886" y="4126147"/>
            <a:ext cx="476699" cy="43303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Connecteur droit avec flèche 101">
            <a:extLst>
              <a:ext uri="{FF2B5EF4-FFF2-40B4-BE49-F238E27FC236}">
                <a16:creationId xmlns:a16="http://schemas.microsoft.com/office/drawing/2014/main" id="{B4A8D874-CA28-995A-FC39-EDC64A1979AF}"/>
              </a:ext>
            </a:extLst>
          </p:cNvPr>
          <p:cNvCxnSpPr>
            <a:cxnSpLocks/>
            <a:stCxn id="89" idx="3"/>
          </p:cNvCxnSpPr>
          <p:nvPr/>
        </p:nvCxnSpPr>
        <p:spPr>
          <a:xfrm>
            <a:off x="1393236" y="4538696"/>
            <a:ext cx="427011" cy="17352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Rectangle : coins arrondis 123">
            <a:extLst>
              <a:ext uri="{FF2B5EF4-FFF2-40B4-BE49-F238E27FC236}">
                <a16:creationId xmlns:a16="http://schemas.microsoft.com/office/drawing/2014/main" id="{6676C973-5101-CCE1-24AA-B45A1ECF4C3E}"/>
              </a:ext>
            </a:extLst>
          </p:cNvPr>
          <p:cNvSpPr/>
          <p:nvPr/>
        </p:nvSpPr>
        <p:spPr>
          <a:xfrm>
            <a:off x="897496" y="6065818"/>
            <a:ext cx="704994" cy="494391"/>
          </a:xfrm>
          <a:prstGeom prst="roundRect">
            <a:avLst/>
          </a:prstGeom>
          <a:solidFill>
            <a:srgbClr val="9670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800" dirty="0"/>
              <a:t>Université</a:t>
            </a:r>
          </a:p>
        </p:txBody>
      </p:sp>
      <p:sp>
        <p:nvSpPr>
          <p:cNvPr id="125" name="Rectangle : coins arrondis 124">
            <a:extLst>
              <a:ext uri="{FF2B5EF4-FFF2-40B4-BE49-F238E27FC236}">
                <a16:creationId xmlns:a16="http://schemas.microsoft.com/office/drawing/2014/main" id="{35EC262D-36CE-7B01-1B20-F7E3618AEA92}"/>
              </a:ext>
            </a:extLst>
          </p:cNvPr>
          <p:cNvSpPr/>
          <p:nvPr/>
        </p:nvSpPr>
        <p:spPr>
          <a:xfrm>
            <a:off x="2710201" y="6068890"/>
            <a:ext cx="704994" cy="494391"/>
          </a:xfrm>
          <a:prstGeom prst="roundRect">
            <a:avLst/>
          </a:prstGeom>
          <a:solidFill>
            <a:srgbClr val="9670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800" dirty="0"/>
              <a:t>Associations</a:t>
            </a:r>
          </a:p>
        </p:txBody>
      </p:sp>
      <p:cxnSp>
        <p:nvCxnSpPr>
          <p:cNvPr id="127" name="Connecteur droit avec flèche 126">
            <a:extLst>
              <a:ext uri="{FF2B5EF4-FFF2-40B4-BE49-F238E27FC236}">
                <a16:creationId xmlns:a16="http://schemas.microsoft.com/office/drawing/2014/main" id="{A5332A0B-CBC6-FD91-2533-11C600211F7D}"/>
              </a:ext>
            </a:extLst>
          </p:cNvPr>
          <p:cNvCxnSpPr>
            <a:cxnSpLocks/>
            <a:stCxn id="80" idx="3"/>
          </p:cNvCxnSpPr>
          <p:nvPr/>
        </p:nvCxnSpPr>
        <p:spPr>
          <a:xfrm flipV="1">
            <a:off x="1411786" y="2435124"/>
            <a:ext cx="428094" cy="16504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Connecteur droit avec flèche 132">
            <a:extLst>
              <a:ext uri="{FF2B5EF4-FFF2-40B4-BE49-F238E27FC236}">
                <a16:creationId xmlns:a16="http://schemas.microsoft.com/office/drawing/2014/main" id="{6798A066-0D7D-10FA-A8E2-EDFE2108ED32}"/>
              </a:ext>
            </a:extLst>
          </p:cNvPr>
          <p:cNvCxnSpPr>
            <a:cxnSpLocks/>
            <a:stCxn id="91" idx="3"/>
          </p:cNvCxnSpPr>
          <p:nvPr/>
        </p:nvCxnSpPr>
        <p:spPr>
          <a:xfrm>
            <a:off x="1588280" y="5736866"/>
            <a:ext cx="539127" cy="12531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8" name="Rectangle : coins arrondis 137">
            <a:extLst>
              <a:ext uri="{FF2B5EF4-FFF2-40B4-BE49-F238E27FC236}">
                <a16:creationId xmlns:a16="http://schemas.microsoft.com/office/drawing/2014/main" id="{563CB3BD-2B37-56EE-F1E3-48591BAD9A1D}"/>
              </a:ext>
            </a:extLst>
          </p:cNvPr>
          <p:cNvSpPr/>
          <p:nvPr/>
        </p:nvSpPr>
        <p:spPr>
          <a:xfrm>
            <a:off x="3659453" y="6316085"/>
            <a:ext cx="332666" cy="245280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CNIL</a:t>
            </a:r>
          </a:p>
        </p:txBody>
      </p:sp>
      <p:grpSp>
        <p:nvGrpSpPr>
          <p:cNvPr id="1379" name="Groupe 1378">
            <a:extLst>
              <a:ext uri="{FF2B5EF4-FFF2-40B4-BE49-F238E27FC236}">
                <a16:creationId xmlns:a16="http://schemas.microsoft.com/office/drawing/2014/main" id="{F82B8BC1-99AE-F503-5BBD-EDE1A45A3ECE}"/>
              </a:ext>
            </a:extLst>
          </p:cNvPr>
          <p:cNvGrpSpPr/>
          <p:nvPr/>
        </p:nvGrpSpPr>
        <p:grpSpPr>
          <a:xfrm>
            <a:off x="1846415" y="1607191"/>
            <a:ext cx="1134326" cy="1295587"/>
            <a:chOff x="2228850" y="2153174"/>
            <a:chExt cx="972000" cy="1110184"/>
          </a:xfrm>
        </p:grpSpPr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9F327997-C7B0-7FDF-B4CB-9FEA67ED1B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28850" y="2153174"/>
              <a:ext cx="972000" cy="860028"/>
            </a:xfrm>
            <a:prstGeom prst="ellipse">
              <a:avLst/>
            </a:prstGeom>
            <a:solidFill>
              <a:srgbClr val="0E3E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2000" dirty="0"/>
            </a:p>
            <a:p>
              <a:pPr algn="ctr"/>
              <a:r>
                <a:rPr lang="fr-FR" sz="3600" dirty="0"/>
                <a:t>🇫🇷</a:t>
              </a: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AE4A640C-5256-1646-FB60-F45015A223A7}"/>
                </a:ext>
              </a:extLst>
            </p:cNvPr>
            <p:cNvSpPr/>
            <p:nvPr/>
          </p:nvSpPr>
          <p:spPr>
            <a:xfrm>
              <a:off x="2306546" y="2293403"/>
              <a:ext cx="837957" cy="96995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864446"/>
                </a:avLst>
              </a:prstTxWarp>
              <a:spAutoFit/>
            </a:bodyPr>
            <a:lstStyle/>
            <a:p>
              <a:pPr algn="ctr"/>
              <a:r>
                <a:rPr lang="fr-FR" sz="1200" b="0" cap="none" spc="0" dirty="0">
                  <a:ln w="0"/>
                  <a:solidFill>
                    <a:schemeClr val="tx2">
                      <a:lumMod val="20000"/>
                      <a:lumOff val="80000"/>
                    </a:schemeClr>
                  </a:solidFill>
                </a:rPr>
                <a:t>Gouvernement</a:t>
              </a:r>
            </a:p>
          </p:txBody>
        </p:sp>
      </p:grpSp>
      <p:grpSp>
        <p:nvGrpSpPr>
          <p:cNvPr id="1378" name="Groupe 1377">
            <a:extLst>
              <a:ext uri="{FF2B5EF4-FFF2-40B4-BE49-F238E27FC236}">
                <a16:creationId xmlns:a16="http://schemas.microsoft.com/office/drawing/2014/main" id="{7DD7E10C-F119-D82C-CB81-3C12A97E7020}"/>
              </a:ext>
            </a:extLst>
          </p:cNvPr>
          <p:cNvGrpSpPr/>
          <p:nvPr/>
        </p:nvGrpSpPr>
        <p:grpSpPr>
          <a:xfrm>
            <a:off x="6778042" y="2723844"/>
            <a:ext cx="1274586" cy="1283598"/>
            <a:chOff x="6454744" y="3110030"/>
            <a:chExt cx="1092188" cy="1099911"/>
          </a:xfrm>
        </p:grpSpPr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FCD73764-72E1-FEC6-05EA-7785FED09D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54744" y="3110030"/>
              <a:ext cx="1092188" cy="966371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50" name="Graphique 149" descr="Utilisateur">
              <a:extLst>
                <a:ext uri="{FF2B5EF4-FFF2-40B4-BE49-F238E27FC236}">
                  <a16:creationId xmlns:a16="http://schemas.microsoft.com/office/drawing/2014/main" id="{99C9590B-CC82-A484-F913-0664823A0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6671721" y="3345946"/>
              <a:ext cx="665792" cy="665792"/>
            </a:xfrm>
            <a:prstGeom prst="rect">
              <a:avLst/>
            </a:prstGeom>
          </p:spPr>
        </p:pic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17D26DC3-5FBD-CCEB-CC17-6ACF83B66052}"/>
                </a:ext>
              </a:extLst>
            </p:cNvPr>
            <p:cNvSpPr/>
            <p:nvPr/>
          </p:nvSpPr>
          <p:spPr>
            <a:xfrm>
              <a:off x="6596903" y="3239986"/>
              <a:ext cx="837957" cy="96995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864446"/>
                </a:avLst>
              </a:prstTxWarp>
              <a:spAutoFit/>
            </a:bodyPr>
            <a:lstStyle/>
            <a:p>
              <a:pPr algn="ctr"/>
              <a:r>
                <a:rPr lang="fr-FR" sz="1200" b="0" cap="none" spc="0" dirty="0">
                  <a:ln w="0"/>
                  <a:solidFill>
                    <a:srgbClr val="002060"/>
                  </a:solidFill>
                </a:rPr>
                <a:t>Patients</a:t>
              </a:r>
            </a:p>
          </p:txBody>
        </p:sp>
      </p:grpSp>
      <p:grpSp>
        <p:nvGrpSpPr>
          <p:cNvPr id="1381" name="Groupe 1380">
            <a:extLst>
              <a:ext uri="{FF2B5EF4-FFF2-40B4-BE49-F238E27FC236}">
                <a16:creationId xmlns:a16="http://schemas.microsoft.com/office/drawing/2014/main" id="{6DB22FBF-4BB2-44A2-48EF-E1BE222150E6}"/>
              </a:ext>
            </a:extLst>
          </p:cNvPr>
          <p:cNvGrpSpPr/>
          <p:nvPr/>
        </p:nvGrpSpPr>
        <p:grpSpPr>
          <a:xfrm>
            <a:off x="9668033" y="3669157"/>
            <a:ext cx="1176338" cy="1299267"/>
            <a:chOff x="8931167" y="3920065"/>
            <a:chExt cx="1008000" cy="1113337"/>
          </a:xfrm>
        </p:grpSpPr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928B09F2-07DF-CCEE-8431-A0CFC63D06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31167" y="3920065"/>
              <a:ext cx="1008000" cy="1008000"/>
            </a:xfrm>
            <a:prstGeom prst="ellipse">
              <a:avLst/>
            </a:prstGeom>
            <a:solidFill>
              <a:srgbClr val="67D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46" name="Graphique 145" descr="Docteur">
              <a:extLst>
                <a:ext uri="{FF2B5EF4-FFF2-40B4-BE49-F238E27FC236}">
                  <a16:creationId xmlns:a16="http://schemas.microsoft.com/office/drawing/2014/main" id="{8C2840AD-6D59-3C3E-794D-8FF55E0DF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9106330" y="4084832"/>
              <a:ext cx="665792" cy="665792"/>
            </a:xfrm>
            <a:prstGeom prst="rect">
              <a:avLst/>
            </a:prstGeom>
          </p:spPr>
        </p:pic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A94BAE4-683F-6D85-D763-1C42239858B9}"/>
                </a:ext>
              </a:extLst>
            </p:cNvPr>
            <p:cNvSpPr/>
            <p:nvPr/>
          </p:nvSpPr>
          <p:spPr>
            <a:xfrm>
              <a:off x="9040634" y="4063447"/>
              <a:ext cx="837957" cy="96995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864446"/>
                </a:avLst>
              </a:prstTxWarp>
              <a:spAutoFit/>
            </a:bodyPr>
            <a:lstStyle/>
            <a:p>
              <a:pPr algn="ctr"/>
              <a:r>
                <a:rPr lang="fr-FR" sz="1200" dirty="0">
                  <a:ln w="0"/>
                  <a:solidFill>
                    <a:srgbClr val="002060"/>
                  </a:solidFill>
                </a:rPr>
                <a:t>Médecin</a:t>
              </a:r>
              <a:r>
                <a:rPr lang="fr-FR" sz="1200" b="0" cap="none" spc="0" dirty="0">
                  <a:ln w="0"/>
                  <a:solidFill>
                    <a:srgbClr val="002060"/>
                  </a:solidFill>
                </a:rPr>
                <a:t>s</a:t>
              </a:r>
            </a:p>
          </p:txBody>
        </p:sp>
      </p:grpSp>
      <p:pic>
        <p:nvPicPr>
          <p:cNvPr id="161" name="Graphique 160" descr="Usine">
            <a:extLst>
              <a:ext uri="{FF2B5EF4-FFF2-40B4-BE49-F238E27FC236}">
                <a16:creationId xmlns:a16="http://schemas.microsoft.com/office/drawing/2014/main" id="{02734FDB-3FA3-0F95-C164-F375D14AFA53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 flipH="1">
            <a:off x="3792831" y="4875151"/>
            <a:ext cx="365695" cy="365695"/>
          </a:xfrm>
          <a:prstGeom prst="rect">
            <a:avLst/>
          </a:prstGeom>
        </p:spPr>
      </p:pic>
      <p:sp>
        <p:nvSpPr>
          <p:cNvPr id="162" name="Rectangle 161">
            <a:extLst>
              <a:ext uri="{FF2B5EF4-FFF2-40B4-BE49-F238E27FC236}">
                <a16:creationId xmlns:a16="http://schemas.microsoft.com/office/drawing/2014/main" id="{B26ABEA9-DE18-761E-0C96-5A4E01F4923B}"/>
              </a:ext>
            </a:extLst>
          </p:cNvPr>
          <p:cNvSpPr/>
          <p:nvPr/>
        </p:nvSpPr>
        <p:spPr>
          <a:xfrm>
            <a:off x="3413885" y="4528611"/>
            <a:ext cx="836085" cy="893425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10864446"/>
              </a:avLst>
            </a:prstTxWarp>
            <a:spAutoFit/>
          </a:bodyPr>
          <a:lstStyle/>
          <a:p>
            <a:pPr algn="ctr"/>
            <a:r>
              <a:rPr lang="fr-FR" sz="1200" b="0" cap="none" spc="0" dirty="0">
                <a:ln w="0"/>
                <a:solidFill>
                  <a:srgbClr val="002060"/>
                </a:solidFill>
              </a:rPr>
              <a:t>Laboratoire pharmaceutique</a:t>
            </a:r>
          </a:p>
        </p:txBody>
      </p:sp>
      <p:pic>
        <p:nvPicPr>
          <p:cNvPr id="164" name="Graphique 163" descr="Bécher">
            <a:extLst>
              <a:ext uri="{FF2B5EF4-FFF2-40B4-BE49-F238E27FC236}">
                <a16:creationId xmlns:a16="http://schemas.microsoft.com/office/drawing/2014/main" id="{53ECAE52-3BD1-D199-B358-1CEFA5F2FF57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3498443" y="4942965"/>
            <a:ext cx="264622" cy="264622"/>
          </a:xfrm>
          <a:prstGeom prst="rect">
            <a:avLst/>
          </a:prstGeom>
        </p:spPr>
      </p:pic>
      <p:sp>
        <p:nvSpPr>
          <p:cNvPr id="165" name="Rectangle : coins arrondis 164">
            <a:extLst>
              <a:ext uri="{FF2B5EF4-FFF2-40B4-BE49-F238E27FC236}">
                <a16:creationId xmlns:a16="http://schemas.microsoft.com/office/drawing/2014/main" id="{10101166-9988-2E38-09DB-29FBB2FB4C36}"/>
              </a:ext>
            </a:extLst>
          </p:cNvPr>
          <p:cNvSpPr/>
          <p:nvPr/>
        </p:nvSpPr>
        <p:spPr>
          <a:xfrm>
            <a:off x="2835039" y="3094099"/>
            <a:ext cx="505726" cy="306331"/>
          </a:xfrm>
          <a:prstGeom prst="roundRect">
            <a:avLst/>
          </a:prstGeom>
          <a:solidFill>
            <a:srgbClr val="9670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INRIA</a:t>
            </a:r>
          </a:p>
        </p:txBody>
      </p:sp>
      <p:grpSp>
        <p:nvGrpSpPr>
          <p:cNvPr id="1380" name="Groupe 1379">
            <a:extLst>
              <a:ext uri="{FF2B5EF4-FFF2-40B4-BE49-F238E27FC236}">
                <a16:creationId xmlns:a16="http://schemas.microsoft.com/office/drawing/2014/main" id="{A47CC339-6B42-2E3F-9A23-812AE33C26BF}"/>
              </a:ext>
            </a:extLst>
          </p:cNvPr>
          <p:cNvGrpSpPr/>
          <p:nvPr/>
        </p:nvGrpSpPr>
        <p:grpSpPr>
          <a:xfrm>
            <a:off x="9668033" y="1541856"/>
            <a:ext cx="1134326" cy="1295105"/>
            <a:chOff x="8931167" y="2097188"/>
            <a:chExt cx="972000" cy="1109771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4D624D6B-4590-76BC-0D12-780F582938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31167" y="2097188"/>
              <a:ext cx="972000" cy="972000"/>
            </a:xfrm>
            <a:prstGeom prst="ellipse">
              <a:avLst/>
            </a:prstGeom>
            <a:solidFill>
              <a:srgbClr val="67D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C23FFC21-D2CD-5A3C-F283-69068261AF65}"/>
                </a:ext>
              </a:extLst>
            </p:cNvPr>
            <p:cNvSpPr/>
            <p:nvPr/>
          </p:nvSpPr>
          <p:spPr>
            <a:xfrm>
              <a:off x="9021548" y="2237004"/>
              <a:ext cx="837957" cy="96995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864446"/>
                </a:avLst>
              </a:prstTxWarp>
              <a:spAutoFit/>
            </a:bodyPr>
            <a:lstStyle/>
            <a:p>
              <a:pPr algn="ctr"/>
              <a:r>
                <a:rPr lang="fr-FR" sz="1200" dirty="0">
                  <a:ln w="0"/>
                  <a:solidFill>
                    <a:srgbClr val="002060"/>
                  </a:solidFill>
                </a:rPr>
                <a:t>Hôpitaux</a:t>
              </a:r>
              <a:endParaRPr lang="fr-FR" sz="1200" b="0" cap="none" spc="0" dirty="0">
                <a:ln w="0"/>
                <a:solidFill>
                  <a:srgbClr val="002060"/>
                </a:solidFill>
              </a:endParaRPr>
            </a:p>
          </p:txBody>
        </p:sp>
        <p:pic>
          <p:nvPicPr>
            <p:cNvPr id="154" name="Graphique 153" descr="Hôpital">
              <a:extLst>
                <a:ext uri="{FF2B5EF4-FFF2-40B4-BE49-F238E27FC236}">
                  <a16:creationId xmlns:a16="http://schemas.microsoft.com/office/drawing/2014/main" id="{AF4C4C6D-9860-2F51-ADD1-1DA67C026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p:blipFill>
          <p:spPr>
            <a:xfrm>
              <a:off x="9114149" y="2323542"/>
              <a:ext cx="641809" cy="641809"/>
            </a:xfrm>
            <a:prstGeom prst="rect">
              <a:avLst/>
            </a:prstGeom>
          </p:spPr>
        </p:pic>
        <p:sp>
          <p:nvSpPr>
            <p:cNvPr id="171" name="Rectangle : coins arrondis 170">
              <a:extLst>
                <a:ext uri="{FF2B5EF4-FFF2-40B4-BE49-F238E27FC236}">
                  <a16:creationId xmlns:a16="http://schemas.microsoft.com/office/drawing/2014/main" id="{5493E375-02C1-88BF-BB30-60F7F919025E}"/>
                </a:ext>
              </a:extLst>
            </p:cNvPr>
            <p:cNvSpPr/>
            <p:nvPr/>
          </p:nvSpPr>
          <p:spPr>
            <a:xfrm>
              <a:off x="9355708" y="2560974"/>
              <a:ext cx="151924" cy="15192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fr-FR" sz="1050" b="1" dirty="0"/>
                <a:t>H</a:t>
              </a:r>
            </a:p>
          </p:txBody>
        </p:sp>
      </p:grpSp>
      <p:pic>
        <p:nvPicPr>
          <p:cNvPr id="176" name="Graphique 175" descr="Tubes à essai">
            <a:extLst>
              <a:ext uri="{FF2B5EF4-FFF2-40B4-BE49-F238E27FC236}">
                <a16:creationId xmlns:a16="http://schemas.microsoft.com/office/drawing/2014/main" id="{83A58805-60E5-1157-E431-1B6A14758428}"/>
              </a:ext>
            </a:extLst>
          </p:cNvPr>
          <p:cNvPicPr>
            <a:picLocks noChangeAspect="1"/>
          </p:cNvPicPr>
          <p:nvPr/>
        </p:nvPicPr>
        <p:blipFill>
          <a:blip r:embed="rId32">
            <a:extLs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7280048" y="4585014"/>
            <a:ext cx="284000" cy="284000"/>
          </a:xfrm>
          <a:prstGeom prst="rect">
            <a:avLst/>
          </a:prstGeom>
        </p:spPr>
      </p:pic>
      <p:sp>
        <p:nvSpPr>
          <p:cNvPr id="187" name="Rectangle : coins arrondis 186">
            <a:extLst>
              <a:ext uri="{FF2B5EF4-FFF2-40B4-BE49-F238E27FC236}">
                <a16:creationId xmlns:a16="http://schemas.microsoft.com/office/drawing/2014/main" id="{2741B12D-1F2A-B844-5FA1-68FCF7233ACD}"/>
              </a:ext>
            </a:extLst>
          </p:cNvPr>
          <p:cNvSpPr/>
          <p:nvPr/>
        </p:nvSpPr>
        <p:spPr>
          <a:xfrm>
            <a:off x="7002729" y="5399104"/>
            <a:ext cx="834032" cy="425282"/>
          </a:xfrm>
          <a:prstGeom prst="roundRect">
            <a:avLst/>
          </a:prstGeom>
          <a:solidFill>
            <a:srgbClr val="77D1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chemeClr val="tx1"/>
                </a:solidFill>
              </a:rPr>
              <a:t>Fournisseur de dispositif médical</a:t>
            </a:r>
          </a:p>
        </p:txBody>
      </p:sp>
      <p:grpSp>
        <p:nvGrpSpPr>
          <p:cNvPr id="1469" name="Groupe 1468">
            <a:extLst>
              <a:ext uri="{FF2B5EF4-FFF2-40B4-BE49-F238E27FC236}">
                <a16:creationId xmlns:a16="http://schemas.microsoft.com/office/drawing/2014/main" id="{495C0C1A-A792-BD8A-5B07-FE2B6BA4E630}"/>
              </a:ext>
            </a:extLst>
          </p:cNvPr>
          <p:cNvGrpSpPr/>
          <p:nvPr/>
        </p:nvGrpSpPr>
        <p:grpSpPr>
          <a:xfrm>
            <a:off x="5720225" y="5394240"/>
            <a:ext cx="442649" cy="418835"/>
            <a:chOff x="5524435" y="5429393"/>
            <a:chExt cx="507252" cy="479963"/>
          </a:xfrm>
        </p:grpSpPr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6427618B-DED5-D809-C314-6CFDA61DFA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24435" y="5429393"/>
              <a:ext cx="507252" cy="479963"/>
            </a:xfrm>
            <a:prstGeom prst="ellipse">
              <a:avLst/>
            </a:prstGeom>
            <a:solidFill>
              <a:srgbClr val="77D1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89" name="Graphique 188" descr="Camion">
              <a:extLst>
                <a:ext uri="{FF2B5EF4-FFF2-40B4-BE49-F238E27FC236}">
                  <a16:creationId xmlns:a16="http://schemas.microsoft.com/office/drawing/2014/main" id="{E9552175-024F-8288-CADE-82588DD071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4">
              <a:extLst>
                <a:ext uri="{96DAC541-7B7A-43D3-8B79-37D633B846F1}">
                  <asvg:svgBlip xmlns:asvg="http://schemas.microsoft.com/office/drawing/2016/SVG/main" r:embed="rId35"/>
                </a:ext>
              </a:extLst>
            </a:blip>
            <a:stretch>
              <a:fillRect/>
            </a:stretch>
          </p:blipFill>
          <p:spPr>
            <a:xfrm>
              <a:off x="5625763" y="5523193"/>
              <a:ext cx="327645" cy="327646"/>
            </a:xfrm>
            <a:prstGeom prst="rect">
              <a:avLst/>
            </a:prstGeom>
          </p:spPr>
        </p:pic>
      </p:grpSp>
      <p:sp>
        <p:nvSpPr>
          <p:cNvPr id="190" name="Rectangle : coins arrondis 189">
            <a:extLst>
              <a:ext uri="{FF2B5EF4-FFF2-40B4-BE49-F238E27FC236}">
                <a16:creationId xmlns:a16="http://schemas.microsoft.com/office/drawing/2014/main" id="{9F947EB9-A324-FB63-0662-32FD5B62AFD0}"/>
              </a:ext>
            </a:extLst>
          </p:cNvPr>
          <p:cNvSpPr/>
          <p:nvPr/>
        </p:nvSpPr>
        <p:spPr>
          <a:xfrm>
            <a:off x="4905541" y="5828685"/>
            <a:ext cx="2161975" cy="18996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rgbClr val="77D167"/>
                </a:solidFill>
              </a:rPr>
              <a:t>Transport &gt; Grossiste &gt; Transport</a:t>
            </a:r>
          </a:p>
        </p:txBody>
      </p:sp>
      <p:sp>
        <p:nvSpPr>
          <p:cNvPr id="1025" name="Rectangle 1024">
            <a:extLst>
              <a:ext uri="{FF2B5EF4-FFF2-40B4-BE49-F238E27FC236}">
                <a16:creationId xmlns:a16="http://schemas.microsoft.com/office/drawing/2014/main" id="{FC390E8A-3554-CC50-A9F9-A1E8D2042AA7}"/>
              </a:ext>
            </a:extLst>
          </p:cNvPr>
          <p:cNvSpPr/>
          <p:nvPr/>
        </p:nvSpPr>
        <p:spPr>
          <a:xfrm>
            <a:off x="7078634" y="4393697"/>
            <a:ext cx="685562" cy="917553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10864446"/>
              </a:avLst>
            </a:prstTxWarp>
            <a:spAutoFit/>
          </a:bodyPr>
          <a:lstStyle/>
          <a:p>
            <a:pPr algn="ctr"/>
            <a:r>
              <a:rPr lang="fr-FR" sz="800" dirty="0">
                <a:ln w="0"/>
                <a:solidFill>
                  <a:srgbClr val="002060"/>
                </a:solidFill>
              </a:rPr>
              <a:t>Centre d'analyse</a:t>
            </a:r>
            <a:endParaRPr lang="fr-FR" sz="800" b="0" cap="none" spc="0" dirty="0">
              <a:ln w="0"/>
              <a:solidFill>
                <a:srgbClr val="002060"/>
              </a:solidFill>
            </a:endParaRPr>
          </a:p>
        </p:txBody>
      </p:sp>
      <p:sp>
        <p:nvSpPr>
          <p:cNvPr id="1027" name="Rectangle : coins arrondis 1026">
            <a:extLst>
              <a:ext uri="{FF2B5EF4-FFF2-40B4-BE49-F238E27FC236}">
                <a16:creationId xmlns:a16="http://schemas.microsoft.com/office/drawing/2014/main" id="{FE96FA86-3891-3420-4593-8DC204EB3A5E}"/>
              </a:ext>
            </a:extLst>
          </p:cNvPr>
          <p:cNvSpPr/>
          <p:nvPr/>
        </p:nvSpPr>
        <p:spPr>
          <a:xfrm>
            <a:off x="9230714" y="432947"/>
            <a:ext cx="980738" cy="456008"/>
          </a:xfrm>
          <a:prstGeom prst="roundRect">
            <a:avLst/>
          </a:prstGeom>
          <a:solidFill>
            <a:srgbClr val="67D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chemeClr val="tx1"/>
                </a:solidFill>
              </a:rPr>
              <a:t>Direction de l'Information Médicale</a:t>
            </a:r>
          </a:p>
        </p:txBody>
      </p:sp>
      <p:pic>
        <p:nvPicPr>
          <p:cNvPr id="1030" name="Graphique 1029" descr="Papier">
            <a:extLst>
              <a:ext uri="{FF2B5EF4-FFF2-40B4-BE49-F238E27FC236}">
                <a16:creationId xmlns:a16="http://schemas.microsoft.com/office/drawing/2014/main" id="{7BEDFB8B-9BF9-5704-D38B-466C6B6192A9}"/>
              </a:ext>
            </a:extLst>
          </p:cNvPr>
          <p:cNvPicPr>
            <a:picLocks noChangeAspect="1"/>
          </p:cNvPicPr>
          <p:nvPr/>
        </p:nvPicPr>
        <p:blipFill>
          <a:blip r:embed="rId36">
            <a:extLst>
              <a:ext uri="{96DAC541-7B7A-43D3-8B79-37D633B846F1}">
                <asvg:svgBlip xmlns:asvg="http://schemas.microsoft.com/office/drawing/2016/SVG/main" r:embed="rId37"/>
              </a:ext>
            </a:extLst>
          </a:blip>
          <a:stretch>
            <a:fillRect/>
          </a:stretch>
        </p:blipFill>
        <p:spPr>
          <a:xfrm>
            <a:off x="9395497" y="1360454"/>
            <a:ext cx="311460" cy="311460"/>
          </a:xfrm>
          <a:prstGeom prst="rect">
            <a:avLst/>
          </a:prstGeom>
        </p:spPr>
      </p:pic>
      <p:cxnSp>
        <p:nvCxnSpPr>
          <p:cNvPr id="1057" name="Connecteur droit 1056">
            <a:extLst>
              <a:ext uri="{FF2B5EF4-FFF2-40B4-BE49-F238E27FC236}">
                <a16:creationId xmlns:a16="http://schemas.microsoft.com/office/drawing/2014/main" id="{318A2BC4-0D2E-D03F-FF79-3F2348BDADDF}"/>
              </a:ext>
            </a:extLst>
          </p:cNvPr>
          <p:cNvCxnSpPr>
            <a:cxnSpLocks/>
            <a:stCxn id="185" idx="0"/>
          </p:cNvCxnSpPr>
          <p:nvPr/>
        </p:nvCxnSpPr>
        <p:spPr>
          <a:xfrm flipV="1">
            <a:off x="4305391" y="2121801"/>
            <a:ext cx="198621" cy="385204"/>
          </a:xfrm>
          <a:prstGeom prst="line">
            <a:avLst/>
          </a:prstGeom>
          <a:ln w="76200">
            <a:solidFill>
              <a:srgbClr val="77D1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76" name="Groupe 1375">
            <a:extLst>
              <a:ext uri="{FF2B5EF4-FFF2-40B4-BE49-F238E27FC236}">
                <a16:creationId xmlns:a16="http://schemas.microsoft.com/office/drawing/2014/main" id="{BA29374E-4D9E-B9E2-C6AE-BF2FB28E77EC}"/>
              </a:ext>
            </a:extLst>
          </p:cNvPr>
          <p:cNvGrpSpPr/>
          <p:nvPr/>
        </p:nvGrpSpPr>
        <p:grpSpPr>
          <a:xfrm>
            <a:off x="2207863" y="5560174"/>
            <a:ext cx="436344" cy="412870"/>
            <a:chOff x="2527899" y="5496353"/>
            <a:chExt cx="373902" cy="353787"/>
          </a:xfrm>
        </p:grpSpPr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F3FC8C4C-71CE-1869-6412-31DE2E2C80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27899" y="5496353"/>
              <a:ext cx="373902" cy="353787"/>
            </a:xfrm>
            <a:prstGeom prst="ellipse">
              <a:avLst/>
            </a:prstGeom>
            <a:solidFill>
              <a:srgbClr val="9670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031" name="Graphique 1030" descr="Papier">
              <a:extLst>
                <a:ext uri="{FF2B5EF4-FFF2-40B4-BE49-F238E27FC236}">
                  <a16:creationId xmlns:a16="http://schemas.microsoft.com/office/drawing/2014/main" id="{24B13291-7273-E85D-E8D2-61565EE9A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6">
              <a:extLst>
                <a:ext uri="{96DAC541-7B7A-43D3-8B79-37D633B846F1}">
                  <asvg:svgBlip xmlns:asvg="http://schemas.microsoft.com/office/drawing/2016/SVG/main" r:embed="rId37"/>
                </a:ext>
              </a:extLst>
            </a:blip>
            <a:stretch>
              <a:fillRect/>
            </a:stretch>
          </p:blipFill>
          <p:spPr>
            <a:xfrm>
              <a:off x="2582295" y="5533616"/>
              <a:ext cx="266889" cy="266889"/>
            </a:xfrm>
            <a:prstGeom prst="rect">
              <a:avLst/>
            </a:prstGeom>
          </p:spPr>
        </p:pic>
      </p:grpSp>
      <p:grpSp>
        <p:nvGrpSpPr>
          <p:cNvPr id="1375" name="Groupe 1374">
            <a:extLst>
              <a:ext uri="{FF2B5EF4-FFF2-40B4-BE49-F238E27FC236}">
                <a16:creationId xmlns:a16="http://schemas.microsoft.com/office/drawing/2014/main" id="{8F392651-1D84-BA86-222D-C9F6ECC6227D}"/>
              </a:ext>
            </a:extLst>
          </p:cNvPr>
          <p:cNvGrpSpPr/>
          <p:nvPr/>
        </p:nvGrpSpPr>
        <p:grpSpPr>
          <a:xfrm>
            <a:off x="3612073" y="5508687"/>
            <a:ext cx="436344" cy="412870"/>
            <a:chOff x="3741836" y="5496352"/>
            <a:chExt cx="373902" cy="353787"/>
          </a:xfrm>
        </p:grpSpPr>
        <p:sp>
          <p:nvSpPr>
            <p:cNvPr id="39" name="Ellipse 38">
              <a:extLst>
                <a:ext uri="{FF2B5EF4-FFF2-40B4-BE49-F238E27FC236}">
                  <a16:creationId xmlns:a16="http://schemas.microsoft.com/office/drawing/2014/main" id="{5501A4AA-F1AA-98BE-D827-E245EB7FB9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41836" y="5496352"/>
              <a:ext cx="373902" cy="353787"/>
            </a:xfrm>
            <a:prstGeom prst="ellipse">
              <a:avLst/>
            </a:prstGeom>
            <a:solidFill>
              <a:srgbClr val="77D1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032" name="Graphique 1031" descr="Papier">
              <a:extLst>
                <a:ext uri="{FF2B5EF4-FFF2-40B4-BE49-F238E27FC236}">
                  <a16:creationId xmlns:a16="http://schemas.microsoft.com/office/drawing/2014/main" id="{D77C8C9E-5003-87D3-5CE7-6A0492363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6">
              <a:extLst>
                <a:ext uri="{96DAC541-7B7A-43D3-8B79-37D633B846F1}">
                  <asvg:svgBlip xmlns:asvg="http://schemas.microsoft.com/office/drawing/2016/SVG/main" r:embed="rId37"/>
                </a:ext>
              </a:extLst>
            </a:blip>
            <a:stretch>
              <a:fillRect/>
            </a:stretch>
          </p:blipFill>
          <p:spPr>
            <a:xfrm>
              <a:off x="3810366" y="5548992"/>
              <a:ext cx="266889" cy="266889"/>
            </a:xfrm>
            <a:prstGeom prst="rect">
              <a:avLst/>
            </a:prstGeom>
          </p:spPr>
        </p:pic>
      </p:grpSp>
      <p:grpSp>
        <p:nvGrpSpPr>
          <p:cNvPr id="1374" name="Groupe 1373">
            <a:extLst>
              <a:ext uri="{FF2B5EF4-FFF2-40B4-BE49-F238E27FC236}">
                <a16:creationId xmlns:a16="http://schemas.microsoft.com/office/drawing/2014/main" id="{C3107F5C-E9E9-D56F-0C99-12C1CA142A73}"/>
              </a:ext>
            </a:extLst>
          </p:cNvPr>
          <p:cNvGrpSpPr/>
          <p:nvPr/>
        </p:nvGrpSpPr>
        <p:grpSpPr>
          <a:xfrm>
            <a:off x="4304751" y="5301946"/>
            <a:ext cx="436344" cy="412870"/>
            <a:chOff x="4335389" y="5319196"/>
            <a:chExt cx="373902" cy="353787"/>
          </a:xfrm>
        </p:grpSpPr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E0854695-2818-EB81-50E0-20EEB29902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35389" y="5319196"/>
              <a:ext cx="373902" cy="353787"/>
            </a:xfrm>
            <a:prstGeom prst="ellipse">
              <a:avLst/>
            </a:prstGeom>
            <a:solidFill>
              <a:srgbClr val="77D1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038" name="Graphique 1037" descr="Médecine">
              <a:extLst>
                <a:ext uri="{FF2B5EF4-FFF2-40B4-BE49-F238E27FC236}">
                  <a16:creationId xmlns:a16="http://schemas.microsoft.com/office/drawing/2014/main" id="{FEE5C828-330E-DBBB-14A5-FE97F5F56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8">
              <a:extLst>
                <a:ext uri="{96DAC541-7B7A-43D3-8B79-37D633B846F1}">
                  <asvg:svgBlip xmlns:asvg="http://schemas.microsoft.com/office/drawing/2016/SVG/main" r:embed="rId39"/>
                </a:ext>
              </a:extLst>
            </a:blip>
            <a:stretch>
              <a:fillRect/>
            </a:stretch>
          </p:blipFill>
          <p:spPr>
            <a:xfrm>
              <a:off x="4409159" y="5373214"/>
              <a:ext cx="248014" cy="248014"/>
            </a:xfrm>
            <a:prstGeom prst="rect">
              <a:avLst/>
            </a:prstGeom>
          </p:spPr>
        </p:pic>
      </p:grpSp>
      <p:sp>
        <p:nvSpPr>
          <p:cNvPr id="1043" name="Rectangle : coins arrondis 1042">
            <a:extLst>
              <a:ext uri="{FF2B5EF4-FFF2-40B4-BE49-F238E27FC236}">
                <a16:creationId xmlns:a16="http://schemas.microsoft.com/office/drawing/2014/main" id="{E0D721A0-BEFB-BD26-8197-684C63BBB045}"/>
              </a:ext>
            </a:extLst>
          </p:cNvPr>
          <p:cNvSpPr/>
          <p:nvPr/>
        </p:nvSpPr>
        <p:spPr>
          <a:xfrm>
            <a:off x="8576265" y="3089095"/>
            <a:ext cx="785366" cy="369383"/>
          </a:xfrm>
          <a:prstGeom prst="roundRect">
            <a:avLst/>
          </a:prstGeom>
          <a:solidFill>
            <a:srgbClr val="67D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800" dirty="0">
                <a:solidFill>
                  <a:schemeClr val="tx1"/>
                </a:solidFill>
              </a:rPr>
              <a:t>Intermédiaire</a:t>
            </a:r>
          </a:p>
        </p:txBody>
      </p:sp>
      <p:grpSp>
        <p:nvGrpSpPr>
          <p:cNvPr id="1060" name="Groupe 1059">
            <a:extLst>
              <a:ext uri="{FF2B5EF4-FFF2-40B4-BE49-F238E27FC236}">
                <a16:creationId xmlns:a16="http://schemas.microsoft.com/office/drawing/2014/main" id="{173B4942-C0D7-54F8-9D23-0608A479AFBC}"/>
              </a:ext>
            </a:extLst>
          </p:cNvPr>
          <p:cNvGrpSpPr/>
          <p:nvPr/>
        </p:nvGrpSpPr>
        <p:grpSpPr>
          <a:xfrm>
            <a:off x="4274097" y="1923580"/>
            <a:ext cx="436344" cy="412870"/>
            <a:chOff x="4561712" y="2599992"/>
            <a:chExt cx="373902" cy="353787"/>
          </a:xfrm>
        </p:grpSpPr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9CE492DC-16E4-B2CD-009D-BE499682C1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61712" y="2599992"/>
              <a:ext cx="373902" cy="353787"/>
            </a:xfrm>
            <a:prstGeom prst="ellipse">
              <a:avLst/>
            </a:prstGeom>
            <a:solidFill>
              <a:srgbClr val="77D1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044" name="Graphique 1043" descr="Papier">
              <a:extLst>
                <a:ext uri="{FF2B5EF4-FFF2-40B4-BE49-F238E27FC236}">
                  <a16:creationId xmlns:a16="http://schemas.microsoft.com/office/drawing/2014/main" id="{24228246-81CB-829E-5E44-36FD96F85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6">
              <a:extLst>
                <a:ext uri="{96DAC541-7B7A-43D3-8B79-37D633B846F1}">
                  <asvg:svgBlip xmlns:asvg="http://schemas.microsoft.com/office/drawing/2016/SVG/main" r:embed="rId37"/>
                </a:ext>
              </a:extLst>
            </a:blip>
            <a:stretch>
              <a:fillRect/>
            </a:stretch>
          </p:blipFill>
          <p:spPr>
            <a:xfrm>
              <a:off x="4625282" y="2622952"/>
              <a:ext cx="266889" cy="266889"/>
            </a:xfrm>
            <a:prstGeom prst="rect">
              <a:avLst/>
            </a:prstGeom>
          </p:spPr>
        </p:pic>
      </p:grpSp>
      <p:sp>
        <p:nvSpPr>
          <p:cNvPr id="1045" name="Rectangle : coins arrondis 1044">
            <a:extLst>
              <a:ext uri="{FF2B5EF4-FFF2-40B4-BE49-F238E27FC236}">
                <a16:creationId xmlns:a16="http://schemas.microsoft.com/office/drawing/2014/main" id="{22BD9BFB-1A3B-A81F-1A55-4E4649F3F81C}"/>
              </a:ext>
            </a:extLst>
          </p:cNvPr>
          <p:cNvSpPr/>
          <p:nvPr/>
        </p:nvSpPr>
        <p:spPr>
          <a:xfrm>
            <a:off x="4057297" y="5765847"/>
            <a:ext cx="805591" cy="18996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rgbClr val="77D167"/>
                </a:solidFill>
              </a:rPr>
              <a:t>Ligne</a:t>
            </a:r>
          </a:p>
          <a:p>
            <a:pPr algn="ctr"/>
            <a:r>
              <a:rPr lang="fr-FR" sz="700" dirty="0">
                <a:solidFill>
                  <a:srgbClr val="77D167"/>
                </a:solidFill>
              </a:rPr>
              <a:t>pharmaceutique</a:t>
            </a:r>
          </a:p>
        </p:txBody>
      </p:sp>
      <p:cxnSp>
        <p:nvCxnSpPr>
          <p:cNvPr id="1047" name="Connecteur droit 1046">
            <a:extLst>
              <a:ext uri="{FF2B5EF4-FFF2-40B4-BE49-F238E27FC236}">
                <a16:creationId xmlns:a16="http://schemas.microsoft.com/office/drawing/2014/main" id="{0EFCE1AD-5019-7293-86CB-76D891F8D007}"/>
              </a:ext>
            </a:extLst>
          </p:cNvPr>
          <p:cNvCxnSpPr>
            <a:cxnSpLocks/>
            <a:stCxn id="168" idx="4"/>
            <a:endCxn id="38" idx="0"/>
          </p:cNvCxnSpPr>
          <p:nvPr/>
        </p:nvCxnSpPr>
        <p:spPr>
          <a:xfrm flipH="1">
            <a:off x="2426035" y="5399104"/>
            <a:ext cx="7422" cy="161070"/>
          </a:xfrm>
          <a:prstGeom prst="line">
            <a:avLst/>
          </a:prstGeom>
          <a:ln w="76200">
            <a:solidFill>
              <a:srgbClr val="9670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Connecteur droit 1047">
            <a:extLst>
              <a:ext uri="{FF2B5EF4-FFF2-40B4-BE49-F238E27FC236}">
                <a16:creationId xmlns:a16="http://schemas.microsoft.com/office/drawing/2014/main" id="{8A6CEBF0-A8D6-8722-2C42-4937E6F96A71}"/>
              </a:ext>
            </a:extLst>
          </p:cNvPr>
          <p:cNvCxnSpPr>
            <a:cxnSpLocks/>
            <a:stCxn id="23" idx="4"/>
            <a:endCxn id="39" idx="0"/>
          </p:cNvCxnSpPr>
          <p:nvPr/>
        </p:nvCxnSpPr>
        <p:spPr>
          <a:xfrm>
            <a:off x="3819001" y="5385686"/>
            <a:ext cx="11244" cy="123001"/>
          </a:xfrm>
          <a:prstGeom prst="line">
            <a:avLst/>
          </a:prstGeom>
          <a:ln w="76200">
            <a:solidFill>
              <a:srgbClr val="77D1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Connecteur droit 1050">
            <a:extLst>
              <a:ext uri="{FF2B5EF4-FFF2-40B4-BE49-F238E27FC236}">
                <a16:creationId xmlns:a16="http://schemas.microsoft.com/office/drawing/2014/main" id="{EC21C7FE-DD22-2C15-EDC7-4A6C70C65D21}"/>
              </a:ext>
            </a:extLst>
          </p:cNvPr>
          <p:cNvCxnSpPr>
            <a:cxnSpLocks/>
            <a:endCxn id="40" idx="1"/>
          </p:cNvCxnSpPr>
          <p:nvPr/>
        </p:nvCxnSpPr>
        <p:spPr>
          <a:xfrm>
            <a:off x="4216671" y="5217166"/>
            <a:ext cx="151981" cy="145243"/>
          </a:xfrm>
          <a:prstGeom prst="line">
            <a:avLst/>
          </a:prstGeom>
          <a:ln w="76200">
            <a:solidFill>
              <a:srgbClr val="77D1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5" name="Connecteur droit 1064">
            <a:extLst>
              <a:ext uri="{FF2B5EF4-FFF2-40B4-BE49-F238E27FC236}">
                <a16:creationId xmlns:a16="http://schemas.microsoft.com/office/drawing/2014/main" id="{673735A5-EFE2-3430-1379-92B0ACA2175F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10574929" y="4697741"/>
            <a:ext cx="238714" cy="95952"/>
          </a:xfrm>
          <a:prstGeom prst="line">
            <a:avLst/>
          </a:prstGeom>
          <a:solidFill>
            <a:srgbClr val="67D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71" name="Connecteur droit 1070">
            <a:extLst>
              <a:ext uri="{FF2B5EF4-FFF2-40B4-BE49-F238E27FC236}">
                <a16:creationId xmlns:a16="http://schemas.microsoft.com/office/drawing/2014/main" id="{DD312B36-57C1-6C8C-6471-0D3A5A3A7C19}"/>
              </a:ext>
            </a:extLst>
          </p:cNvPr>
          <p:cNvCxnSpPr>
            <a:cxnSpLocks/>
          </p:cNvCxnSpPr>
          <p:nvPr/>
        </p:nvCxnSpPr>
        <p:spPr>
          <a:xfrm flipV="1">
            <a:off x="10431011" y="3728440"/>
            <a:ext cx="559036" cy="574193"/>
          </a:xfrm>
          <a:prstGeom prst="line">
            <a:avLst/>
          </a:prstGeom>
          <a:solidFill>
            <a:srgbClr val="67D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68" name="Connecteur droit 1067">
            <a:extLst>
              <a:ext uri="{FF2B5EF4-FFF2-40B4-BE49-F238E27FC236}">
                <a16:creationId xmlns:a16="http://schemas.microsoft.com/office/drawing/2014/main" id="{15DA4E36-526C-3E50-8709-3F32DA9D157A}"/>
              </a:ext>
            </a:extLst>
          </p:cNvPr>
          <p:cNvCxnSpPr>
            <a:cxnSpLocks/>
            <a:stCxn id="6" idx="6"/>
            <a:endCxn id="35" idx="2"/>
          </p:cNvCxnSpPr>
          <p:nvPr/>
        </p:nvCxnSpPr>
        <p:spPr>
          <a:xfrm flipV="1">
            <a:off x="10844371" y="4220913"/>
            <a:ext cx="113627" cy="36413"/>
          </a:xfrm>
          <a:prstGeom prst="line">
            <a:avLst/>
          </a:prstGeom>
          <a:solidFill>
            <a:srgbClr val="67D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74" name="Connecteur droit avec flèche 1073">
            <a:extLst>
              <a:ext uri="{FF2B5EF4-FFF2-40B4-BE49-F238E27FC236}">
                <a16:creationId xmlns:a16="http://schemas.microsoft.com/office/drawing/2014/main" id="{7D0AEC94-F61F-9A92-45EC-66796E48CB24}"/>
              </a:ext>
            </a:extLst>
          </p:cNvPr>
          <p:cNvCxnSpPr>
            <a:cxnSpLocks/>
            <a:stCxn id="81" idx="3"/>
          </p:cNvCxnSpPr>
          <p:nvPr/>
        </p:nvCxnSpPr>
        <p:spPr>
          <a:xfrm>
            <a:off x="1157168" y="1941716"/>
            <a:ext cx="583939" cy="2293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7" name="Connecteur droit avec flèche 1076">
            <a:extLst>
              <a:ext uri="{FF2B5EF4-FFF2-40B4-BE49-F238E27FC236}">
                <a16:creationId xmlns:a16="http://schemas.microsoft.com/office/drawing/2014/main" id="{1C2419E3-8A1D-FDE1-C9BC-7D73813868CC}"/>
              </a:ext>
            </a:extLst>
          </p:cNvPr>
          <p:cNvCxnSpPr>
            <a:cxnSpLocks/>
            <a:stCxn id="79" idx="2"/>
          </p:cNvCxnSpPr>
          <p:nvPr/>
        </p:nvCxnSpPr>
        <p:spPr>
          <a:xfrm>
            <a:off x="1517034" y="1132254"/>
            <a:ext cx="436046" cy="54473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0" name="Connecteur droit avec flèche 1079">
            <a:extLst>
              <a:ext uri="{FF2B5EF4-FFF2-40B4-BE49-F238E27FC236}">
                <a16:creationId xmlns:a16="http://schemas.microsoft.com/office/drawing/2014/main" id="{565AD708-D554-CD63-7412-4066B168C17F}"/>
              </a:ext>
            </a:extLst>
          </p:cNvPr>
          <p:cNvCxnSpPr>
            <a:cxnSpLocks/>
            <a:stCxn id="78" idx="2"/>
          </p:cNvCxnSpPr>
          <p:nvPr/>
        </p:nvCxnSpPr>
        <p:spPr>
          <a:xfrm flipH="1">
            <a:off x="2423816" y="1114967"/>
            <a:ext cx="27232" cy="38079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3" name="Connecteur droit avec flèche 1082">
            <a:extLst>
              <a:ext uri="{FF2B5EF4-FFF2-40B4-BE49-F238E27FC236}">
                <a16:creationId xmlns:a16="http://schemas.microsoft.com/office/drawing/2014/main" id="{F536C548-7A42-D535-281E-202BE33BD53A}"/>
              </a:ext>
            </a:extLst>
          </p:cNvPr>
          <p:cNvCxnSpPr>
            <a:cxnSpLocks/>
            <a:stCxn id="83" idx="3"/>
            <a:endCxn id="37" idx="2"/>
          </p:cNvCxnSpPr>
          <p:nvPr/>
        </p:nvCxnSpPr>
        <p:spPr>
          <a:xfrm flipV="1">
            <a:off x="3549963" y="2130015"/>
            <a:ext cx="724134" cy="10859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6" name="Connecteur droit avec flèche 1085">
            <a:extLst>
              <a:ext uri="{FF2B5EF4-FFF2-40B4-BE49-F238E27FC236}">
                <a16:creationId xmlns:a16="http://schemas.microsoft.com/office/drawing/2014/main" id="{F18CE1CD-26FF-E3DF-B4B3-8FFD905ECC3F}"/>
              </a:ext>
            </a:extLst>
          </p:cNvPr>
          <p:cNvCxnSpPr>
            <a:cxnSpLocks/>
            <a:stCxn id="86" idx="2"/>
          </p:cNvCxnSpPr>
          <p:nvPr/>
        </p:nvCxnSpPr>
        <p:spPr>
          <a:xfrm>
            <a:off x="1976797" y="3567070"/>
            <a:ext cx="240546" cy="66678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5" name="Connecteur droit avec flèche 1094">
            <a:extLst>
              <a:ext uri="{FF2B5EF4-FFF2-40B4-BE49-F238E27FC236}">
                <a16:creationId xmlns:a16="http://schemas.microsoft.com/office/drawing/2014/main" id="{5249F625-C256-595E-9D89-E66B62A8146F}"/>
              </a:ext>
            </a:extLst>
          </p:cNvPr>
          <p:cNvCxnSpPr>
            <a:cxnSpLocks/>
            <a:stCxn id="124" idx="3"/>
            <a:endCxn id="125" idx="1"/>
          </p:cNvCxnSpPr>
          <p:nvPr/>
        </p:nvCxnSpPr>
        <p:spPr>
          <a:xfrm>
            <a:off x="1602490" y="6313014"/>
            <a:ext cx="1107711" cy="307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8" name="Connecteur droit avec flèche 1097">
            <a:extLst>
              <a:ext uri="{FF2B5EF4-FFF2-40B4-BE49-F238E27FC236}">
                <a16:creationId xmlns:a16="http://schemas.microsoft.com/office/drawing/2014/main" id="{2C2A315F-1F35-8DF0-F8A5-955420143F9B}"/>
              </a:ext>
            </a:extLst>
          </p:cNvPr>
          <p:cNvCxnSpPr>
            <a:cxnSpLocks/>
            <a:stCxn id="1515" idx="4"/>
            <a:endCxn id="38" idx="4"/>
          </p:cNvCxnSpPr>
          <p:nvPr/>
        </p:nvCxnSpPr>
        <p:spPr>
          <a:xfrm flipV="1">
            <a:off x="2421598" y="5973044"/>
            <a:ext cx="4437" cy="44268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1" name="Connecteur droit avec flèche 1100">
            <a:extLst>
              <a:ext uri="{FF2B5EF4-FFF2-40B4-BE49-F238E27FC236}">
                <a16:creationId xmlns:a16="http://schemas.microsoft.com/office/drawing/2014/main" id="{B452F5F8-157C-CA56-70DB-297E9A82809B}"/>
              </a:ext>
            </a:extLst>
          </p:cNvPr>
          <p:cNvCxnSpPr>
            <a:cxnSpLocks/>
            <a:stCxn id="95" idx="0"/>
            <a:endCxn id="168" idx="5"/>
          </p:cNvCxnSpPr>
          <p:nvPr/>
        </p:nvCxnSpPr>
        <p:spPr>
          <a:xfrm flipH="1" flipV="1">
            <a:off x="2813713" y="5250070"/>
            <a:ext cx="278603" cy="41968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4" name="Connecteur droit avec flèche 1103">
            <a:extLst>
              <a:ext uri="{FF2B5EF4-FFF2-40B4-BE49-F238E27FC236}">
                <a16:creationId xmlns:a16="http://schemas.microsoft.com/office/drawing/2014/main" id="{2A7EDB0A-0F31-5084-EC24-8BC61E664992}"/>
              </a:ext>
            </a:extLst>
          </p:cNvPr>
          <p:cNvCxnSpPr>
            <a:cxnSpLocks/>
            <a:stCxn id="95" idx="0"/>
          </p:cNvCxnSpPr>
          <p:nvPr/>
        </p:nvCxnSpPr>
        <p:spPr>
          <a:xfrm flipV="1">
            <a:off x="3092316" y="5301946"/>
            <a:ext cx="354930" cy="36780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7" name="Connecteur droit avec flèche 1106">
            <a:extLst>
              <a:ext uri="{FF2B5EF4-FFF2-40B4-BE49-F238E27FC236}">
                <a16:creationId xmlns:a16="http://schemas.microsoft.com/office/drawing/2014/main" id="{F370D503-7A1F-2113-0E14-9242764A99B5}"/>
              </a:ext>
            </a:extLst>
          </p:cNvPr>
          <p:cNvCxnSpPr>
            <a:cxnSpLocks/>
            <a:stCxn id="138" idx="0"/>
            <a:endCxn id="39" idx="4"/>
          </p:cNvCxnSpPr>
          <p:nvPr/>
        </p:nvCxnSpPr>
        <p:spPr>
          <a:xfrm flipV="1">
            <a:off x="3825786" y="5921557"/>
            <a:ext cx="4459" cy="39452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0" name="Connecteur droit avec flèche 1109">
            <a:extLst>
              <a:ext uri="{FF2B5EF4-FFF2-40B4-BE49-F238E27FC236}">
                <a16:creationId xmlns:a16="http://schemas.microsoft.com/office/drawing/2014/main" id="{FDF18672-EED3-72D8-E007-CEE0DA915148}"/>
              </a:ext>
            </a:extLst>
          </p:cNvPr>
          <p:cNvCxnSpPr>
            <a:cxnSpLocks/>
          </p:cNvCxnSpPr>
          <p:nvPr/>
        </p:nvCxnSpPr>
        <p:spPr>
          <a:xfrm flipH="1">
            <a:off x="2735373" y="3749075"/>
            <a:ext cx="358322" cy="476399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4" name="Connecteur droit avec flèche 1113">
            <a:extLst>
              <a:ext uri="{FF2B5EF4-FFF2-40B4-BE49-F238E27FC236}">
                <a16:creationId xmlns:a16="http://schemas.microsoft.com/office/drawing/2014/main" id="{03E4BACD-6C18-50A9-E298-9BB12919BCF3}"/>
              </a:ext>
            </a:extLst>
          </p:cNvPr>
          <p:cNvCxnSpPr>
            <a:cxnSpLocks/>
            <a:endCxn id="165" idx="2"/>
          </p:cNvCxnSpPr>
          <p:nvPr/>
        </p:nvCxnSpPr>
        <p:spPr>
          <a:xfrm flipV="1">
            <a:off x="3084896" y="3400430"/>
            <a:ext cx="3006" cy="355909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7" name="Connecteur droit avec flèche 1116">
            <a:extLst>
              <a:ext uri="{FF2B5EF4-FFF2-40B4-BE49-F238E27FC236}">
                <a16:creationId xmlns:a16="http://schemas.microsoft.com/office/drawing/2014/main" id="{A5BBF033-B5C2-0A3F-FB0B-913E4FD6C1A6}"/>
              </a:ext>
            </a:extLst>
          </p:cNvPr>
          <p:cNvCxnSpPr>
            <a:cxnSpLocks/>
            <a:stCxn id="1543" idx="2"/>
            <a:endCxn id="1382" idx="1"/>
          </p:cNvCxnSpPr>
          <p:nvPr/>
        </p:nvCxnSpPr>
        <p:spPr>
          <a:xfrm>
            <a:off x="3000445" y="3755174"/>
            <a:ext cx="588433" cy="1593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0" name="Connecteur droit avec flèche 1119">
            <a:extLst>
              <a:ext uri="{FF2B5EF4-FFF2-40B4-BE49-F238E27FC236}">
                <a16:creationId xmlns:a16="http://schemas.microsoft.com/office/drawing/2014/main" id="{3E261E7D-9A21-9824-053E-480988D2BC9B}"/>
              </a:ext>
            </a:extLst>
          </p:cNvPr>
          <p:cNvCxnSpPr>
            <a:cxnSpLocks/>
            <a:stCxn id="1543" idx="5"/>
          </p:cNvCxnSpPr>
          <p:nvPr/>
        </p:nvCxnSpPr>
        <p:spPr>
          <a:xfrm>
            <a:off x="3175798" y="3827807"/>
            <a:ext cx="429920" cy="59427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2" name="Connecteur droit avec flèche 1131">
            <a:extLst>
              <a:ext uri="{FF2B5EF4-FFF2-40B4-BE49-F238E27FC236}">
                <a16:creationId xmlns:a16="http://schemas.microsoft.com/office/drawing/2014/main" id="{BA6BD807-AD6C-6C58-A806-7602DB62E1C9}"/>
              </a:ext>
            </a:extLst>
          </p:cNvPr>
          <p:cNvCxnSpPr>
            <a:cxnSpLocks/>
            <a:endCxn id="25" idx="3"/>
          </p:cNvCxnSpPr>
          <p:nvPr/>
        </p:nvCxnSpPr>
        <p:spPr>
          <a:xfrm flipV="1">
            <a:off x="3819001" y="3078529"/>
            <a:ext cx="185899" cy="14261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2" name="Connecteur droit avec flèche 1201">
            <a:extLst>
              <a:ext uri="{FF2B5EF4-FFF2-40B4-BE49-F238E27FC236}">
                <a16:creationId xmlns:a16="http://schemas.microsoft.com/office/drawing/2014/main" id="{C550E1F3-710A-517C-F141-5D671606C3B9}"/>
              </a:ext>
            </a:extLst>
          </p:cNvPr>
          <p:cNvCxnSpPr>
            <a:cxnSpLocks/>
            <a:stCxn id="41" idx="7"/>
          </p:cNvCxnSpPr>
          <p:nvPr/>
        </p:nvCxnSpPr>
        <p:spPr>
          <a:xfrm>
            <a:off x="8064122" y="1903234"/>
            <a:ext cx="880948" cy="945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5" name="Connecteur droit avec flèche 1134">
            <a:extLst>
              <a:ext uri="{FF2B5EF4-FFF2-40B4-BE49-F238E27FC236}">
                <a16:creationId xmlns:a16="http://schemas.microsoft.com/office/drawing/2014/main" id="{46CE6556-A118-B843-5DFB-4B94613A4803}"/>
              </a:ext>
            </a:extLst>
          </p:cNvPr>
          <p:cNvCxnSpPr>
            <a:cxnSpLocks/>
            <a:endCxn id="1382" idx="0"/>
          </p:cNvCxnSpPr>
          <p:nvPr/>
        </p:nvCxnSpPr>
        <p:spPr>
          <a:xfrm>
            <a:off x="3824623" y="3242877"/>
            <a:ext cx="17119" cy="37506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8" name="Connecteur droit avec flèche 1137">
            <a:extLst>
              <a:ext uri="{FF2B5EF4-FFF2-40B4-BE49-F238E27FC236}">
                <a16:creationId xmlns:a16="http://schemas.microsoft.com/office/drawing/2014/main" id="{AA3B1ACB-4C50-EDAE-DD62-94F7AC46B606}"/>
              </a:ext>
            </a:extLst>
          </p:cNvPr>
          <p:cNvCxnSpPr>
            <a:cxnSpLocks/>
            <a:endCxn id="165" idx="3"/>
          </p:cNvCxnSpPr>
          <p:nvPr/>
        </p:nvCxnSpPr>
        <p:spPr>
          <a:xfrm flipH="1">
            <a:off x="3340765" y="3242005"/>
            <a:ext cx="489480" cy="526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42" name="Rectangle : coins arrondis 1141">
            <a:extLst>
              <a:ext uri="{FF2B5EF4-FFF2-40B4-BE49-F238E27FC236}">
                <a16:creationId xmlns:a16="http://schemas.microsoft.com/office/drawing/2014/main" id="{4D324500-EC44-4A8D-3F08-CC224AEBAB7E}"/>
              </a:ext>
            </a:extLst>
          </p:cNvPr>
          <p:cNvSpPr/>
          <p:nvPr/>
        </p:nvSpPr>
        <p:spPr>
          <a:xfrm>
            <a:off x="7954660" y="2176371"/>
            <a:ext cx="886595" cy="50013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chemeClr val="tx2"/>
                </a:solidFill>
              </a:rPr>
              <a:t>Organisme de remboursement</a:t>
            </a:r>
          </a:p>
        </p:txBody>
      </p:sp>
      <p:sp>
        <p:nvSpPr>
          <p:cNvPr id="41" name="Ellipse 40">
            <a:extLst>
              <a:ext uri="{FF2B5EF4-FFF2-40B4-BE49-F238E27FC236}">
                <a16:creationId xmlns:a16="http://schemas.microsoft.com/office/drawing/2014/main" id="{A7ED3FBE-7D43-B508-043C-8E4A75840141}"/>
              </a:ext>
            </a:extLst>
          </p:cNvPr>
          <p:cNvSpPr>
            <a:spLocks noChangeAspect="1"/>
          </p:cNvSpPr>
          <p:nvPr/>
        </p:nvSpPr>
        <p:spPr>
          <a:xfrm>
            <a:off x="7616712" y="1830600"/>
            <a:ext cx="524173" cy="495974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600" dirty="0"/>
              <a:t>Mutuelle</a:t>
            </a:r>
          </a:p>
        </p:txBody>
      </p:sp>
      <p:sp>
        <p:nvSpPr>
          <p:cNvPr id="42" name="Ellipse 41">
            <a:extLst>
              <a:ext uri="{FF2B5EF4-FFF2-40B4-BE49-F238E27FC236}">
                <a16:creationId xmlns:a16="http://schemas.microsoft.com/office/drawing/2014/main" id="{219B6A65-8FFD-6EC5-F40D-04E854106E43}"/>
              </a:ext>
            </a:extLst>
          </p:cNvPr>
          <p:cNvSpPr>
            <a:spLocks noChangeAspect="1"/>
          </p:cNvSpPr>
          <p:nvPr/>
        </p:nvSpPr>
        <p:spPr>
          <a:xfrm>
            <a:off x="8727346" y="1861032"/>
            <a:ext cx="524173" cy="495974"/>
          </a:xfrm>
          <a:prstGeom prst="ellipse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600" dirty="0"/>
              <a:t>Assurance maladie</a:t>
            </a:r>
          </a:p>
        </p:txBody>
      </p:sp>
      <p:grpSp>
        <p:nvGrpSpPr>
          <p:cNvPr id="1665" name="Groupe 1664">
            <a:extLst>
              <a:ext uri="{FF2B5EF4-FFF2-40B4-BE49-F238E27FC236}">
                <a16:creationId xmlns:a16="http://schemas.microsoft.com/office/drawing/2014/main" id="{1CBCAB5A-3956-8E1A-1B44-4D2E31B9BFC9}"/>
              </a:ext>
            </a:extLst>
          </p:cNvPr>
          <p:cNvGrpSpPr/>
          <p:nvPr/>
        </p:nvGrpSpPr>
        <p:grpSpPr>
          <a:xfrm>
            <a:off x="10640965" y="2537291"/>
            <a:ext cx="456522" cy="431962"/>
            <a:chOff x="9764868" y="2950173"/>
            <a:chExt cx="522517" cy="494407"/>
          </a:xfrm>
        </p:grpSpPr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0C1746F2-5E7C-81F8-32D7-9BF2C0E012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764868" y="2950173"/>
              <a:ext cx="522517" cy="494407"/>
            </a:xfrm>
            <a:prstGeom prst="ellipse">
              <a:avLst/>
            </a:prstGeom>
            <a:solidFill>
              <a:srgbClr val="67D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144" name="Graphique 1143" descr="Écran">
              <a:extLst>
                <a:ext uri="{FF2B5EF4-FFF2-40B4-BE49-F238E27FC236}">
                  <a16:creationId xmlns:a16="http://schemas.microsoft.com/office/drawing/2014/main" id="{F8C04450-696C-5501-64B2-06921D272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0">
              <a:extLst>
                <a:ext uri="{96DAC541-7B7A-43D3-8B79-37D633B846F1}">
                  <asvg:svgBlip xmlns:asvg="http://schemas.microsoft.com/office/drawing/2016/SVG/main" r:embed="rId41"/>
                </a:ext>
              </a:extLst>
            </a:blip>
            <a:stretch>
              <a:fillRect/>
            </a:stretch>
          </p:blipFill>
          <p:spPr>
            <a:xfrm>
              <a:off x="9903240" y="3035667"/>
              <a:ext cx="266587" cy="266587"/>
            </a:xfrm>
            <a:prstGeom prst="rect">
              <a:avLst/>
            </a:prstGeom>
          </p:spPr>
        </p:pic>
      </p:grpSp>
      <p:cxnSp>
        <p:nvCxnSpPr>
          <p:cNvPr id="1145" name="Connecteur droit 1144">
            <a:extLst>
              <a:ext uri="{FF2B5EF4-FFF2-40B4-BE49-F238E27FC236}">
                <a16:creationId xmlns:a16="http://schemas.microsoft.com/office/drawing/2014/main" id="{284309AB-3F8B-99DA-43A7-CE9209C7BD07}"/>
              </a:ext>
            </a:extLst>
          </p:cNvPr>
          <p:cNvCxnSpPr>
            <a:cxnSpLocks/>
            <a:endCxn id="56" idx="5"/>
          </p:cNvCxnSpPr>
          <p:nvPr/>
        </p:nvCxnSpPr>
        <p:spPr>
          <a:xfrm flipH="1" flipV="1">
            <a:off x="9736844" y="1693699"/>
            <a:ext cx="67852" cy="73528"/>
          </a:xfrm>
          <a:prstGeom prst="line">
            <a:avLst/>
          </a:prstGeom>
          <a:solidFill>
            <a:srgbClr val="67D0FF"/>
          </a:solidFill>
          <a:ln w="76200">
            <a:solidFill>
              <a:srgbClr val="3ED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47" name="Connecteur droit 1146">
            <a:extLst>
              <a:ext uri="{FF2B5EF4-FFF2-40B4-BE49-F238E27FC236}">
                <a16:creationId xmlns:a16="http://schemas.microsoft.com/office/drawing/2014/main" id="{616F8FDC-ED94-538B-8F71-F7E797E9ADBE}"/>
              </a:ext>
            </a:extLst>
          </p:cNvPr>
          <p:cNvCxnSpPr>
            <a:cxnSpLocks/>
            <a:endCxn id="54" idx="3"/>
          </p:cNvCxnSpPr>
          <p:nvPr/>
        </p:nvCxnSpPr>
        <p:spPr>
          <a:xfrm flipV="1">
            <a:off x="10693708" y="1693387"/>
            <a:ext cx="103368" cy="128345"/>
          </a:xfrm>
          <a:prstGeom prst="line">
            <a:avLst/>
          </a:prstGeom>
          <a:solidFill>
            <a:srgbClr val="67D0FF"/>
          </a:solidFill>
          <a:ln w="76200">
            <a:solidFill>
              <a:srgbClr val="3ED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48" name="Connecteur droit 1147">
            <a:extLst>
              <a:ext uri="{FF2B5EF4-FFF2-40B4-BE49-F238E27FC236}">
                <a16:creationId xmlns:a16="http://schemas.microsoft.com/office/drawing/2014/main" id="{D319822E-742E-CED1-6B7B-5978BD2A772D}"/>
              </a:ext>
            </a:extLst>
          </p:cNvPr>
          <p:cNvCxnSpPr>
            <a:cxnSpLocks/>
            <a:stCxn id="5" idx="5"/>
            <a:endCxn id="55" idx="1"/>
          </p:cNvCxnSpPr>
          <p:nvPr/>
        </p:nvCxnSpPr>
        <p:spPr>
          <a:xfrm>
            <a:off x="10636241" y="2510063"/>
            <a:ext cx="71580" cy="90487"/>
          </a:xfrm>
          <a:prstGeom prst="line">
            <a:avLst/>
          </a:prstGeom>
          <a:solidFill>
            <a:srgbClr val="67D0FF"/>
          </a:solidFill>
          <a:ln w="76200">
            <a:solidFill>
              <a:srgbClr val="3ED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49" name="Connecteur droit 1148">
            <a:extLst>
              <a:ext uri="{FF2B5EF4-FFF2-40B4-BE49-F238E27FC236}">
                <a16:creationId xmlns:a16="http://schemas.microsoft.com/office/drawing/2014/main" id="{023CB71F-5CCA-5D91-0B88-8B8FC3A92DEB}"/>
              </a:ext>
            </a:extLst>
          </p:cNvPr>
          <p:cNvCxnSpPr>
            <a:cxnSpLocks/>
            <a:endCxn id="36" idx="3"/>
          </p:cNvCxnSpPr>
          <p:nvPr/>
        </p:nvCxnSpPr>
        <p:spPr>
          <a:xfrm flipV="1">
            <a:off x="10640964" y="3856422"/>
            <a:ext cx="164110" cy="106600"/>
          </a:xfrm>
          <a:prstGeom prst="line">
            <a:avLst/>
          </a:prstGeom>
          <a:solidFill>
            <a:srgbClr val="67D0FF"/>
          </a:solidFill>
          <a:ln w="76200">
            <a:solidFill>
              <a:srgbClr val="3ED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50" name="Connecteur droit 1149">
            <a:extLst>
              <a:ext uri="{FF2B5EF4-FFF2-40B4-BE49-F238E27FC236}">
                <a16:creationId xmlns:a16="http://schemas.microsoft.com/office/drawing/2014/main" id="{AA8F9E88-7403-6A3F-F423-4337C779A917}"/>
              </a:ext>
            </a:extLst>
          </p:cNvPr>
          <p:cNvCxnSpPr>
            <a:cxnSpLocks/>
            <a:stCxn id="6" idx="5"/>
            <a:endCxn id="34" idx="1"/>
          </p:cNvCxnSpPr>
          <p:nvPr/>
        </p:nvCxnSpPr>
        <p:spPr>
          <a:xfrm>
            <a:off x="10672101" y="4673224"/>
            <a:ext cx="141542" cy="120468"/>
          </a:xfrm>
          <a:prstGeom prst="line">
            <a:avLst/>
          </a:prstGeom>
          <a:solidFill>
            <a:srgbClr val="67D0FF"/>
          </a:solidFill>
          <a:ln w="76200">
            <a:solidFill>
              <a:srgbClr val="3ED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85" name="Connecteur droit avec flèche 1184">
            <a:extLst>
              <a:ext uri="{FF2B5EF4-FFF2-40B4-BE49-F238E27FC236}">
                <a16:creationId xmlns:a16="http://schemas.microsoft.com/office/drawing/2014/main" id="{063E8741-E81C-0BFB-E90C-7218452D3B96}"/>
              </a:ext>
            </a:extLst>
          </p:cNvPr>
          <p:cNvCxnSpPr>
            <a:cxnSpLocks/>
          </p:cNvCxnSpPr>
          <p:nvPr/>
        </p:nvCxnSpPr>
        <p:spPr>
          <a:xfrm flipH="1">
            <a:off x="10412062" y="1004386"/>
            <a:ext cx="228902" cy="493561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8" name="Connecteur droit avec flèche 1187">
            <a:extLst>
              <a:ext uri="{FF2B5EF4-FFF2-40B4-BE49-F238E27FC236}">
                <a16:creationId xmlns:a16="http://schemas.microsoft.com/office/drawing/2014/main" id="{652F231D-DDD1-9158-92A4-AA66D3C2020C}"/>
              </a:ext>
            </a:extLst>
          </p:cNvPr>
          <p:cNvCxnSpPr>
            <a:cxnSpLocks/>
            <a:stCxn id="37" idx="5"/>
            <a:endCxn id="29" idx="1"/>
          </p:cNvCxnSpPr>
          <p:nvPr/>
        </p:nvCxnSpPr>
        <p:spPr>
          <a:xfrm>
            <a:off x="4646540" y="2275986"/>
            <a:ext cx="570879" cy="36083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1" name="Connecteur droit avec flèche 1190">
            <a:extLst>
              <a:ext uri="{FF2B5EF4-FFF2-40B4-BE49-F238E27FC236}">
                <a16:creationId xmlns:a16="http://schemas.microsoft.com/office/drawing/2014/main" id="{BECCCBE9-9975-60FB-FB64-A1A5EB5BEABE}"/>
              </a:ext>
            </a:extLst>
          </p:cNvPr>
          <p:cNvCxnSpPr>
            <a:cxnSpLocks/>
          </p:cNvCxnSpPr>
          <p:nvPr/>
        </p:nvCxnSpPr>
        <p:spPr>
          <a:xfrm>
            <a:off x="7383279" y="1264368"/>
            <a:ext cx="1606154" cy="1262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4" name="Connecteur droit avec flèche 1193">
            <a:extLst>
              <a:ext uri="{FF2B5EF4-FFF2-40B4-BE49-F238E27FC236}">
                <a16:creationId xmlns:a16="http://schemas.microsoft.com/office/drawing/2014/main" id="{D66CA153-3A88-7072-A063-7CF7E3F999D6}"/>
              </a:ext>
            </a:extLst>
          </p:cNvPr>
          <p:cNvCxnSpPr>
            <a:cxnSpLocks/>
          </p:cNvCxnSpPr>
          <p:nvPr/>
        </p:nvCxnSpPr>
        <p:spPr>
          <a:xfrm>
            <a:off x="6946096" y="1681297"/>
            <a:ext cx="2043337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7" name="Connecteur droit avec flèche 1196">
            <a:extLst>
              <a:ext uri="{FF2B5EF4-FFF2-40B4-BE49-F238E27FC236}">
                <a16:creationId xmlns:a16="http://schemas.microsoft.com/office/drawing/2014/main" id="{23724430-DE6C-81AE-C0EF-934FFD677EB3}"/>
              </a:ext>
            </a:extLst>
          </p:cNvPr>
          <p:cNvCxnSpPr>
            <a:cxnSpLocks/>
            <a:endCxn id="42" idx="0"/>
          </p:cNvCxnSpPr>
          <p:nvPr/>
        </p:nvCxnSpPr>
        <p:spPr>
          <a:xfrm>
            <a:off x="8989433" y="1681297"/>
            <a:ext cx="0" cy="17973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7" name="Connecteur droit avec flèche 1206">
            <a:extLst>
              <a:ext uri="{FF2B5EF4-FFF2-40B4-BE49-F238E27FC236}">
                <a16:creationId xmlns:a16="http://schemas.microsoft.com/office/drawing/2014/main" id="{21525604-92A1-01A0-47ED-399CAF0B110D}"/>
              </a:ext>
            </a:extLst>
          </p:cNvPr>
          <p:cNvCxnSpPr>
            <a:cxnSpLocks/>
            <a:stCxn id="1629" idx="0"/>
            <a:endCxn id="42" idx="4"/>
          </p:cNvCxnSpPr>
          <p:nvPr/>
        </p:nvCxnSpPr>
        <p:spPr>
          <a:xfrm flipH="1" flipV="1">
            <a:off x="8989433" y="2357005"/>
            <a:ext cx="5421" cy="388579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10" name="Connecteur droit avec flèche 1209">
            <a:extLst>
              <a:ext uri="{FF2B5EF4-FFF2-40B4-BE49-F238E27FC236}">
                <a16:creationId xmlns:a16="http://schemas.microsoft.com/office/drawing/2014/main" id="{70C6EB94-C095-1D94-CB1B-F32B8F93F496}"/>
              </a:ext>
            </a:extLst>
          </p:cNvPr>
          <p:cNvCxnSpPr>
            <a:cxnSpLocks/>
          </p:cNvCxnSpPr>
          <p:nvPr/>
        </p:nvCxnSpPr>
        <p:spPr>
          <a:xfrm flipH="1" flipV="1">
            <a:off x="9206542" y="2301848"/>
            <a:ext cx="747419" cy="132518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2" name="Connecteur droit avec flèche 1221">
            <a:extLst>
              <a:ext uri="{FF2B5EF4-FFF2-40B4-BE49-F238E27FC236}">
                <a16:creationId xmlns:a16="http://schemas.microsoft.com/office/drawing/2014/main" id="{130209C3-4A30-F49D-E2EB-862366956570}"/>
              </a:ext>
            </a:extLst>
          </p:cNvPr>
          <p:cNvCxnSpPr>
            <a:cxnSpLocks/>
            <a:endCxn id="32" idx="2"/>
          </p:cNvCxnSpPr>
          <p:nvPr/>
        </p:nvCxnSpPr>
        <p:spPr>
          <a:xfrm flipV="1">
            <a:off x="4768696" y="5603658"/>
            <a:ext cx="951529" cy="2461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5" name="Connecteur droit avec flèche 1224">
            <a:extLst>
              <a:ext uri="{FF2B5EF4-FFF2-40B4-BE49-F238E27FC236}">
                <a16:creationId xmlns:a16="http://schemas.microsoft.com/office/drawing/2014/main" id="{31806CF9-4291-299D-19BB-4CEA3FD8109A}"/>
              </a:ext>
            </a:extLst>
          </p:cNvPr>
          <p:cNvCxnSpPr>
            <a:cxnSpLocks/>
            <a:stCxn id="32" idx="6"/>
            <a:endCxn id="187" idx="1"/>
          </p:cNvCxnSpPr>
          <p:nvPr/>
        </p:nvCxnSpPr>
        <p:spPr>
          <a:xfrm>
            <a:off x="6162873" y="5603658"/>
            <a:ext cx="839855" cy="808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0" name="Connecteur droit avec flèche 1229">
            <a:extLst>
              <a:ext uri="{FF2B5EF4-FFF2-40B4-BE49-F238E27FC236}">
                <a16:creationId xmlns:a16="http://schemas.microsoft.com/office/drawing/2014/main" id="{1BB430B0-7B9B-DF85-3288-0804F4F45D7F}"/>
              </a:ext>
            </a:extLst>
          </p:cNvPr>
          <p:cNvCxnSpPr>
            <a:cxnSpLocks/>
            <a:stCxn id="187" idx="3"/>
          </p:cNvCxnSpPr>
          <p:nvPr/>
        </p:nvCxnSpPr>
        <p:spPr>
          <a:xfrm>
            <a:off x="7836761" y="5611746"/>
            <a:ext cx="4172627" cy="35981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3" name="Connecteur droit avec flèche 1232">
            <a:extLst>
              <a:ext uri="{FF2B5EF4-FFF2-40B4-BE49-F238E27FC236}">
                <a16:creationId xmlns:a16="http://schemas.microsoft.com/office/drawing/2014/main" id="{88F8A4CC-E207-6FDB-D204-3AA02C78F0A9}"/>
              </a:ext>
            </a:extLst>
          </p:cNvPr>
          <p:cNvCxnSpPr>
            <a:cxnSpLocks/>
          </p:cNvCxnSpPr>
          <p:nvPr/>
        </p:nvCxnSpPr>
        <p:spPr>
          <a:xfrm flipV="1">
            <a:off x="12009388" y="2059234"/>
            <a:ext cx="0" cy="358849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6" name="Connecteur droit avec flèche 1235">
            <a:extLst>
              <a:ext uri="{FF2B5EF4-FFF2-40B4-BE49-F238E27FC236}">
                <a16:creationId xmlns:a16="http://schemas.microsoft.com/office/drawing/2014/main" id="{CB20724E-F85B-5181-09C8-5AD766ECB979}"/>
              </a:ext>
            </a:extLst>
          </p:cNvPr>
          <p:cNvCxnSpPr>
            <a:cxnSpLocks/>
          </p:cNvCxnSpPr>
          <p:nvPr/>
        </p:nvCxnSpPr>
        <p:spPr>
          <a:xfrm flipH="1">
            <a:off x="10899242" y="2060028"/>
            <a:ext cx="1110146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48" name="Connecteur droit avec flèche 1247">
            <a:extLst>
              <a:ext uri="{FF2B5EF4-FFF2-40B4-BE49-F238E27FC236}">
                <a16:creationId xmlns:a16="http://schemas.microsoft.com/office/drawing/2014/main" id="{E9B82595-79AF-C3A2-D804-B8A3BE296AC7}"/>
              </a:ext>
            </a:extLst>
          </p:cNvPr>
          <p:cNvCxnSpPr>
            <a:cxnSpLocks/>
          </p:cNvCxnSpPr>
          <p:nvPr/>
        </p:nvCxnSpPr>
        <p:spPr>
          <a:xfrm>
            <a:off x="5367709" y="5184955"/>
            <a:ext cx="4539539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1" name="Connecteur droit avec flèche 1250">
            <a:extLst>
              <a:ext uri="{FF2B5EF4-FFF2-40B4-BE49-F238E27FC236}">
                <a16:creationId xmlns:a16="http://schemas.microsoft.com/office/drawing/2014/main" id="{26FB12A9-9B8E-15DA-EAFA-D06A1208420C}"/>
              </a:ext>
            </a:extLst>
          </p:cNvPr>
          <p:cNvCxnSpPr>
            <a:cxnSpLocks/>
            <a:endCxn id="12" idx="4"/>
          </p:cNvCxnSpPr>
          <p:nvPr/>
        </p:nvCxnSpPr>
        <p:spPr>
          <a:xfrm flipV="1">
            <a:off x="6450118" y="4906517"/>
            <a:ext cx="0" cy="27751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4" name="Connecteur droit avec flèche 1253">
            <a:extLst>
              <a:ext uri="{FF2B5EF4-FFF2-40B4-BE49-F238E27FC236}">
                <a16:creationId xmlns:a16="http://schemas.microsoft.com/office/drawing/2014/main" id="{2C670388-6705-8EC6-567E-DF7DE406B7B1}"/>
              </a:ext>
            </a:extLst>
          </p:cNvPr>
          <p:cNvCxnSpPr>
            <a:cxnSpLocks/>
            <a:endCxn id="11" idx="4"/>
          </p:cNvCxnSpPr>
          <p:nvPr/>
        </p:nvCxnSpPr>
        <p:spPr>
          <a:xfrm flipH="1" flipV="1">
            <a:off x="5367709" y="4906517"/>
            <a:ext cx="4730" cy="27273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5" name="Connecteur droit avec flèche 1254">
            <a:extLst>
              <a:ext uri="{FF2B5EF4-FFF2-40B4-BE49-F238E27FC236}">
                <a16:creationId xmlns:a16="http://schemas.microsoft.com/office/drawing/2014/main" id="{F484AF08-1BE4-CCDA-E202-44C7FAF8A67C}"/>
              </a:ext>
            </a:extLst>
          </p:cNvPr>
          <p:cNvCxnSpPr>
            <a:cxnSpLocks/>
            <a:stCxn id="187" idx="0"/>
          </p:cNvCxnSpPr>
          <p:nvPr/>
        </p:nvCxnSpPr>
        <p:spPr>
          <a:xfrm flipH="1" flipV="1">
            <a:off x="7410749" y="4942328"/>
            <a:ext cx="8996" cy="45677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418" name="Groupe 1417">
            <a:extLst>
              <a:ext uri="{FF2B5EF4-FFF2-40B4-BE49-F238E27FC236}">
                <a16:creationId xmlns:a16="http://schemas.microsoft.com/office/drawing/2014/main" id="{2872B2B9-D164-8D2C-DDE1-F91502FC0615}"/>
              </a:ext>
            </a:extLst>
          </p:cNvPr>
          <p:cNvGrpSpPr/>
          <p:nvPr/>
        </p:nvGrpSpPr>
        <p:grpSpPr>
          <a:xfrm>
            <a:off x="4905541" y="451352"/>
            <a:ext cx="2658508" cy="1555220"/>
            <a:chOff x="4850204" y="1162739"/>
            <a:chExt cx="2278066" cy="1332663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AAB25939-7D74-4FD8-0FE2-EB35AF1AD44D}"/>
                </a:ext>
              </a:extLst>
            </p:cNvPr>
            <p:cNvSpPr/>
            <p:nvPr/>
          </p:nvSpPr>
          <p:spPr>
            <a:xfrm>
              <a:off x="4850204" y="1162739"/>
              <a:ext cx="2278066" cy="1332663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BBD6AC01-64E4-0D92-B3D9-60A7D07CA8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88057" y="1638415"/>
              <a:ext cx="439794" cy="416135"/>
            </a:xfrm>
            <a:prstGeom prst="ellipse">
              <a:avLst/>
            </a:prstGeom>
            <a:solidFill>
              <a:srgbClr val="9EB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fr-FR" sz="700" dirty="0">
                  <a:solidFill>
                    <a:schemeClr val="tx1"/>
                  </a:solidFill>
                </a:rPr>
                <a:t>SNDS</a:t>
              </a:r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53326418-8AA1-6B01-20EB-BBC76064FB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42032" y="1676891"/>
              <a:ext cx="358467" cy="339183"/>
            </a:xfrm>
            <a:prstGeom prst="ellipse">
              <a:avLst/>
            </a:prstGeom>
            <a:solidFill>
              <a:srgbClr val="9EB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fr-FR" sz="700" dirty="0">
                  <a:solidFill>
                    <a:schemeClr val="tx1"/>
                  </a:solidFill>
                </a:rPr>
                <a:t>BCMD</a:t>
              </a:r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F606BD8F-CAEF-7A69-1024-51D1391073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2994" y="1676891"/>
              <a:ext cx="358467" cy="339183"/>
            </a:xfrm>
            <a:prstGeom prst="ellipse">
              <a:avLst/>
            </a:prstGeom>
            <a:solidFill>
              <a:srgbClr val="9EB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fr-FR" sz="700" dirty="0">
                  <a:solidFill>
                    <a:schemeClr val="tx1"/>
                  </a:solidFill>
                </a:rPr>
                <a:t>PMSI</a:t>
              </a:r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2466BDE5-7E86-0FB8-83D8-E69166F5074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8721" y="1193445"/>
              <a:ext cx="358467" cy="339183"/>
            </a:xfrm>
            <a:prstGeom prst="ellipse">
              <a:avLst/>
            </a:prstGeom>
            <a:solidFill>
              <a:srgbClr val="9EB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fr-FR" sz="700" dirty="0">
                  <a:solidFill>
                    <a:schemeClr val="tx1"/>
                  </a:solidFill>
                </a:rPr>
                <a:t>Autre</a:t>
              </a:r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B41A9A2E-AF49-8C3E-A853-8E42489508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8721" y="2124234"/>
              <a:ext cx="358467" cy="339183"/>
            </a:xfrm>
            <a:prstGeom prst="ellipse">
              <a:avLst/>
            </a:prstGeom>
            <a:solidFill>
              <a:srgbClr val="9EB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fr-FR" sz="500" dirty="0">
                  <a:solidFill>
                    <a:schemeClr val="tx1"/>
                  </a:solidFill>
                </a:rPr>
                <a:t>SNIIRAM</a:t>
              </a:r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ABE07F5C-2287-54CE-1C2E-7823FE6193F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22374" y="1595353"/>
              <a:ext cx="532112" cy="503487"/>
            </a:xfrm>
            <a:prstGeom prst="ellipse">
              <a:avLst/>
            </a:prstGeom>
            <a:solidFill>
              <a:srgbClr val="9EB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r>
                <a:rPr lang="fr-FR" sz="700" dirty="0">
                  <a:solidFill>
                    <a:schemeClr val="tx1"/>
                  </a:solidFill>
                </a:rPr>
                <a:t>Données cliniques</a:t>
              </a:r>
            </a:p>
          </p:txBody>
        </p:sp>
        <p:cxnSp>
          <p:nvCxnSpPr>
            <p:cNvPr id="1163" name="Connecteur droit 1162">
              <a:extLst>
                <a:ext uri="{FF2B5EF4-FFF2-40B4-BE49-F238E27FC236}">
                  <a16:creationId xmlns:a16="http://schemas.microsoft.com/office/drawing/2014/main" id="{F658F0FC-B355-E448-71C4-90CAAFA215CB}"/>
                </a:ext>
              </a:extLst>
            </p:cNvPr>
            <p:cNvCxnSpPr>
              <a:cxnSpLocks/>
              <a:stCxn id="69" idx="0"/>
              <a:endCxn id="72" idx="4"/>
            </p:cNvCxnSpPr>
            <p:nvPr/>
          </p:nvCxnSpPr>
          <p:spPr>
            <a:xfrm flipV="1">
              <a:off x="6407954" y="1532628"/>
              <a:ext cx="1" cy="105787"/>
            </a:xfrm>
            <a:prstGeom prst="line">
              <a:avLst/>
            </a:prstGeom>
            <a:solidFill>
              <a:srgbClr val="9EBBC5"/>
            </a:solidFill>
            <a:ln w="76200">
              <a:solidFill>
                <a:srgbClr val="9EBB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62" name="Connecteur droit 1261">
              <a:extLst>
                <a:ext uri="{FF2B5EF4-FFF2-40B4-BE49-F238E27FC236}">
                  <a16:creationId xmlns:a16="http://schemas.microsoft.com/office/drawing/2014/main" id="{215D7758-A65C-41F1-8561-8E672A61E045}"/>
                </a:ext>
              </a:extLst>
            </p:cNvPr>
            <p:cNvCxnSpPr>
              <a:cxnSpLocks/>
              <a:stCxn id="69" idx="2"/>
              <a:endCxn id="70" idx="6"/>
            </p:cNvCxnSpPr>
            <p:nvPr/>
          </p:nvCxnSpPr>
          <p:spPr>
            <a:xfrm flipH="1">
              <a:off x="6100499" y="1846483"/>
              <a:ext cx="87558" cy="0"/>
            </a:xfrm>
            <a:prstGeom prst="line">
              <a:avLst/>
            </a:prstGeom>
            <a:solidFill>
              <a:srgbClr val="9EBBC5"/>
            </a:solidFill>
            <a:ln w="76200">
              <a:solidFill>
                <a:srgbClr val="9EBB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65" name="Connecteur droit 1264">
              <a:extLst>
                <a:ext uri="{FF2B5EF4-FFF2-40B4-BE49-F238E27FC236}">
                  <a16:creationId xmlns:a16="http://schemas.microsoft.com/office/drawing/2014/main" id="{C3B4D4F6-B5AB-1D2C-B090-50D05502E3D5}"/>
                </a:ext>
              </a:extLst>
            </p:cNvPr>
            <p:cNvCxnSpPr>
              <a:cxnSpLocks/>
              <a:stCxn id="71" idx="2"/>
              <a:endCxn id="69" idx="6"/>
            </p:cNvCxnSpPr>
            <p:nvPr/>
          </p:nvCxnSpPr>
          <p:spPr>
            <a:xfrm flipH="1">
              <a:off x="6627851" y="1846483"/>
              <a:ext cx="85143" cy="0"/>
            </a:xfrm>
            <a:prstGeom prst="line">
              <a:avLst/>
            </a:prstGeom>
            <a:solidFill>
              <a:srgbClr val="9EBBC5"/>
            </a:solidFill>
            <a:ln w="76200">
              <a:solidFill>
                <a:srgbClr val="9EBB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68" name="Connecteur droit 1267">
              <a:extLst>
                <a:ext uri="{FF2B5EF4-FFF2-40B4-BE49-F238E27FC236}">
                  <a16:creationId xmlns:a16="http://schemas.microsoft.com/office/drawing/2014/main" id="{5669CA66-B36D-7EF3-A0F2-B4F64E4681DE}"/>
                </a:ext>
              </a:extLst>
            </p:cNvPr>
            <p:cNvCxnSpPr>
              <a:cxnSpLocks/>
              <a:stCxn id="69" idx="4"/>
              <a:endCxn id="73" idx="0"/>
            </p:cNvCxnSpPr>
            <p:nvPr/>
          </p:nvCxnSpPr>
          <p:spPr>
            <a:xfrm>
              <a:off x="6407954" y="2054550"/>
              <a:ext cx="1" cy="69684"/>
            </a:xfrm>
            <a:prstGeom prst="line">
              <a:avLst/>
            </a:prstGeom>
            <a:solidFill>
              <a:srgbClr val="9EBBC5"/>
            </a:solidFill>
            <a:ln w="76200">
              <a:solidFill>
                <a:srgbClr val="9EBBC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278" name="Connecteur droit avec flèche 1277">
            <a:extLst>
              <a:ext uri="{FF2B5EF4-FFF2-40B4-BE49-F238E27FC236}">
                <a16:creationId xmlns:a16="http://schemas.microsoft.com/office/drawing/2014/main" id="{381F8423-64C8-AD7B-6536-D9C9FF3757F8}"/>
              </a:ext>
            </a:extLst>
          </p:cNvPr>
          <p:cNvCxnSpPr>
            <a:cxnSpLocks/>
            <a:stCxn id="84" idx="2"/>
          </p:cNvCxnSpPr>
          <p:nvPr/>
        </p:nvCxnSpPr>
        <p:spPr>
          <a:xfrm>
            <a:off x="8484782" y="736854"/>
            <a:ext cx="805937" cy="590239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1" name="Connecteur droit avec flèche 1280">
            <a:extLst>
              <a:ext uri="{FF2B5EF4-FFF2-40B4-BE49-F238E27FC236}">
                <a16:creationId xmlns:a16="http://schemas.microsoft.com/office/drawing/2014/main" id="{8AD64506-2797-4F18-D7EF-3D5918B35709}"/>
              </a:ext>
            </a:extLst>
          </p:cNvPr>
          <p:cNvCxnSpPr>
            <a:cxnSpLocks/>
            <a:stCxn id="85" idx="2"/>
          </p:cNvCxnSpPr>
          <p:nvPr/>
        </p:nvCxnSpPr>
        <p:spPr>
          <a:xfrm>
            <a:off x="8980904" y="736854"/>
            <a:ext cx="408956" cy="50959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4" name="Connecteur droit avec flèche 1283">
            <a:extLst>
              <a:ext uri="{FF2B5EF4-FFF2-40B4-BE49-F238E27FC236}">
                <a16:creationId xmlns:a16="http://schemas.microsoft.com/office/drawing/2014/main" id="{5C7D514A-2A5B-A524-940A-73A64738CDAE}"/>
              </a:ext>
            </a:extLst>
          </p:cNvPr>
          <p:cNvCxnSpPr>
            <a:cxnSpLocks/>
            <a:stCxn id="1027" idx="2"/>
          </p:cNvCxnSpPr>
          <p:nvPr/>
        </p:nvCxnSpPr>
        <p:spPr>
          <a:xfrm flipH="1">
            <a:off x="9706957" y="888955"/>
            <a:ext cx="14127" cy="37033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7" name="Connecteur droit avec flèche 1286">
            <a:extLst>
              <a:ext uri="{FF2B5EF4-FFF2-40B4-BE49-F238E27FC236}">
                <a16:creationId xmlns:a16="http://schemas.microsoft.com/office/drawing/2014/main" id="{0C73828D-E220-9A66-64F5-D9F376DE571E}"/>
              </a:ext>
            </a:extLst>
          </p:cNvPr>
          <p:cNvCxnSpPr>
            <a:cxnSpLocks/>
            <a:stCxn id="13" idx="0"/>
            <a:endCxn id="7" idx="4"/>
          </p:cNvCxnSpPr>
          <p:nvPr/>
        </p:nvCxnSpPr>
        <p:spPr>
          <a:xfrm flipH="1" flipV="1">
            <a:off x="7415335" y="3851601"/>
            <a:ext cx="4410" cy="45344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0" name="Connecteur droit avec flèche 1289">
            <a:extLst>
              <a:ext uri="{FF2B5EF4-FFF2-40B4-BE49-F238E27FC236}">
                <a16:creationId xmlns:a16="http://schemas.microsoft.com/office/drawing/2014/main" id="{A546A46D-E0DD-8351-5897-75A63AD8687C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5367709" y="4061530"/>
            <a:ext cx="0" cy="16920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3" name="Connecteur droit avec flèche 1292">
            <a:extLst>
              <a:ext uri="{FF2B5EF4-FFF2-40B4-BE49-F238E27FC236}">
                <a16:creationId xmlns:a16="http://schemas.microsoft.com/office/drawing/2014/main" id="{E6561EBC-EA68-5047-8834-66B494D0D7DA}"/>
              </a:ext>
            </a:extLst>
          </p:cNvPr>
          <p:cNvCxnSpPr>
            <a:cxnSpLocks/>
            <a:stCxn id="1024" idx="0"/>
          </p:cNvCxnSpPr>
          <p:nvPr/>
        </p:nvCxnSpPr>
        <p:spPr>
          <a:xfrm flipV="1">
            <a:off x="6456274" y="4046058"/>
            <a:ext cx="10544" cy="28815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4" name="Connecteur droit avec flèche 1293">
            <a:extLst>
              <a:ext uri="{FF2B5EF4-FFF2-40B4-BE49-F238E27FC236}">
                <a16:creationId xmlns:a16="http://schemas.microsoft.com/office/drawing/2014/main" id="{EBE50CF5-5F31-D302-8E41-DEE5F65144A0}"/>
              </a:ext>
            </a:extLst>
          </p:cNvPr>
          <p:cNvCxnSpPr>
            <a:cxnSpLocks/>
          </p:cNvCxnSpPr>
          <p:nvPr/>
        </p:nvCxnSpPr>
        <p:spPr>
          <a:xfrm>
            <a:off x="5367709" y="4059296"/>
            <a:ext cx="2040112" cy="1116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7" name="Connecteur droit avec flèche 1296">
            <a:extLst>
              <a:ext uri="{FF2B5EF4-FFF2-40B4-BE49-F238E27FC236}">
                <a16:creationId xmlns:a16="http://schemas.microsoft.com/office/drawing/2014/main" id="{46EDE6AF-31C1-0BAF-98B4-16F4FF63F83B}"/>
              </a:ext>
            </a:extLst>
          </p:cNvPr>
          <p:cNvCxnSpPr>
            <a:cxnSpLocks/>
          </p:cNvCxnSpPr>
          <p:nvPr/>
        </p:nvCxnSpPr>
        <p:spPr>
          <a:xfrm>
            <a:off x="6054248" y="3283089"/>
            <a:ext cx="653863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0" name="Connecteur droit avec flèche 1299">
            <a:extLst>
              <a:ext uri="{FF2B5EF4-FFF2-40B4-BE49-F238E27FC236}">
                <a16:creationId xmlns:a16="http://schemas.microsoft.com/office/drawing/2014/main" id="{6A1B1F05-1F59-2CF2-5363-F30ACBA0703F}"/>
              </a:ext>
            </a:extLst>
          </p:cNvPr>
          <p:cNvCxnSpPr>
            <a:cxnSpLocks/>
          </p:cNvCxnSpPr>
          <p:nvPr/>
        </p:nvCxnSpPr>
        <p:spPr>
          <a:xfrm flipH="1" flipV="1">
            <a:off x="5633933" y="2963198"/>
            <a:ext cx="417061" cy="31772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3" name="Connecteur droit avec flèche 1302">
            <a:extLst>
              <a:ext uri="{FF2B5EF4-FFF2-40B4-BE49-F238E27FC236}">
                <a16:creationId xmlns:a16="http://schemas.microsoft.com/office/drawing/2014/main" id="{E7066714-4A7F-26AD-5C62-3FFC425F003D}"/>
              </a:ext>
            </a:extLst>
          </p:cNvPr>
          <p:cNvCxnSpPr>
            <a:cxnSpLocks/>
          </p:cNvCxnSpPr>
          <p:nvPr/>
        </p:nvCxnSpPr>
        <p:spPr>
          <a:xfrm flipH="1">
            <a:off x="5684545" y="3283089"/>
            <a:ext cx="352759" cy="12531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6" name="Connecteur droit avec flèche 1305">
            <a:extLst>
              <a:ext uri="{FF2B5EF4-FFF2-40B4-BE49-F238E27FC236}">
                <a16:creationId xmlns:a16="http://schemas.microsoft.com/office/drawing/2014/main" id="{D5AADAC9-E420-350C-5FB3-4E20406A89AE}"/>
              </a:ext>
            </a:extLst>
          </p:cNvPr>
          <p:cNvCxnSpPr>
            <a:cxnSpLocks/>
            <a:endCxn id="28" idx="4"/>
          </p:cNvCxnSpPr>
          <p:nvPr/>
        </p:nvCxnSpPr>
        <p:spPr>
          <a:xfrm flipV="1">
            <a:off x="6344290" y="2767602"/>
            <a:ext cx="6291" cy="51670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11" name="Rectangle : coins arrondis 1310">
            <a:extLst>
              <a:ext uri="{FF2B5EF4-FFF2-40B4-BE49-F238E27FC236}">
                <a16:creationId xmlns:a16="http://schemas.microsoft.com/office/drawing/2014/main" id="{3EEF361A-952E-9524-7E29-1351C244B9A3}"/>
              </a:ext>
            </a:extLst>
          </p:cNvPr>
          <p:cNvSpPr/>
          <p:nvPr/>
        </p:nvSpPr>
        <p:spPr>
          <a:xfrm>
            <a:off x="8011794" y="3494110"/>
            <a:ext cx="926321" cy="38917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rgbClr val="3ED0FF"/>
                </a:solidFill>
              </a:rPr>
              <a:t>Secrétaires</a:t>
            </a:r>
          </a:p>
          <a:p>
            <a:pPr algn="ctr"/>
            <a:r>
              <a:rPr lang="fr-FR" sz="700" dirty="0">
                <a:solidFill>
                  <a:srgbClr val="3ED0FF"/>
                </a:solidFill>
              </a:rPr>
              <a:t>Plateformes de réservation…</a:t>
            </a:r>
          </a:p>
        </p:txBody>
      </p:sp>
      <p:grpSp>
        <p:nvGrpSpPr>
          <p:cNvPr id="1369" name="Groupe 1368">
            <a:extLst>
              <a:ext uri="{FF2B5EF4-FFF2-40B4-BE49-F238E27FC236}">
                <a16:creationId xmlns:a16="http://schemas.microsoft.com/office/drawing/2014/main" id="{ECC40DBC-3A59-31B4-E863-7BB2BD280A91}"/>
              </a:ext>
            </a:extLst>
          </p:cNvPr>
          <p:cNvGrpSpPr/>
          <p:nvPr/>
        </p:nvGrpSpPr>
        <p:grpSpPr>
          <a:xfrm>
            <a:off x="10741172" y="3504015"/>
            <a:ext cx="436344" cy="412870"/>
            <a:chOff x="9850736" y="3778556"/>
            <a:chExt cx="373902" cy="353787"/>
          </a:xfrm>
        </p:grpSpPr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87B779C6-5108-B21A-8CB1-C5CC8B1E3B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50736" y="3778556"/>
              <a:ext cx="373902" cy="353787"/>
            </a:xfrm>
            <a:prstGeom prst="ellipse">
              <a:avLst/>
            </a:prstGeom>
            <a:solidFill>
              <a:srgbClr val="67D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312" name="Graphique 1311" descr="Écran">
              <a:extLst>
                <a:ext uri="{FF2B5EF4-FFF2-40B4-BE49-F238E27FC236}">
                  <a16:creationId xmlns:a16="http://schemas.microsoft.com/office/drawing/2014/main" id="{E8948A18-34AB-4C2D-53F3-723E921E4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0">
              <a:extLst>
                <a:ext uri="{96DAC541-7B7A-43D3-8B79-37D633B846F1}">
                  <asvg:svgBlip xmlns:asvg="http://schemas.microsoft.com/office/drawing/2016/SVG/main" r:embed="rId41"/>
                </a:ext>
              </a:extLst>
            </a:blip>
            <a:stretch>
              <a:fillRect/>
            </a:stretch>
          </p:blipFill>
          <p:spPr>
            <a:xfrm>
              <a:off x="9907126" y="3816509"/>
              <a:ext cx="266587" cy="266587"/>
            </a:xfrm>
            <a:prstGeom prst="rect">
              <a:avLst/>
            </a:prstGeom>
          </p:spPr>
        </p:pic>
      </p:grpSp>
      <p:grpSp>
        <p:nvGrpSpPr>
          <p:cNvPr id="1368" name="Groupe 1367">
            <a:extLst>
              <a:ext uri="{FF2B5EF4-FFF2-40B4-BE49-F238E27FC236}">
                <a16:creationId xmlns:a16="http://schemas.microsoft.com/office/drawing/2014/main" id="{CF2678E2-497D-7C8C-096E-CDC4816A964E}"/>
              </a:ext>
            </a:extLst>
          </p:cNvPr>
          <p:cNvGrpSpPr/>
          <p:nvPr/>
        </p:nvGrpSpPr>
        <p:grpSpPr>
          <a:xfrm>
            <a:off x="10957999" y="4014477"/>
            <a:ext cx="436344" cy="412870"/>
            <a:chOff x="10036534" y="4215969"/>
            <a:chExt cx="373902" cy="353787"/>
          </a:xfrm>
        </p:grpSpPr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3730FA8-2A14-944D-2DD6-199EF25E67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036534" y="4215969"/>
              <a:ext cx="373902" cy="353787"/>
            </a:xfrm>
            <a:prstGeom prst="ellipse">
              <a:avLst/>
            </a:prstGeom>
            <a:solidFill>
              <a:srgbClr val="67D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317" name="Graphique 1316" descr="Dossier ouvert">
              <a:extLst>
                <a:ext uri="{FF2B5EF4-FFF2-40B4-BE49-F238E27FC236}">
                  <a16:creationId xmlns:a16="http://schemas.microsoft.com/office/drawing/2014/main" id="{8353B05E-29D9-D5EF-C304-574D7B4C8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2">
              <a:extLst>
                <a:ext uri="{96DAC541-7B7A-43D3-8B79-37D633B846F1}">
                  <asvg:svgBlip xmlns:asvg="http://schemas.microsoft.com/office/drawing/2016/SVG/main" r:embed="rId43"/>
                </a:ext>
              </a:extLst>
            </a:blip>
            <a:stretch>
              <a:fillRect/>
            </a:stretch>
          </p:blipFill>
          <p:spPr>
            <a:xfrm>
              <a:off x="10143077" y="4260346"/>
              <a:ext cx="235219" cy="235219"/>
            </a:xfrm>
            <a:prstGeom prst="rect">
              <a:avLst/>
            </a:prstGeom>
          </p:spPr>
        </p:pic>
      </p:grpSp>
      <p:sp>
        <p:nvSpPr>
          <p:cNvPr id="1318" name="Rectangle : coins arrondis 1317">
            <a:extLst>
              <a:ext uri="{FF2B5EF4-FFF2-40B4-BE49-F238E27FC236}">
                <a16:creationId xmlns:a16="http://schemas.microsoft.com/office/drawing/2014/main" id="{3838316E-D1B3-005D-0513-8F67ACD840B1}"/>
              </a:ext>
            </a:extLst>
          </p:cNvPr>
          <p:cNvSpPr/>
          <p:nvPr/>
        </p:nvSpPr>
        <p:spPr>
          <a:xfrm>
            <a:off x="11005504" y="4380730"/>
            <a:ext cx="635406" cy="38917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rgbClr val="3ED0FF"/>
                </a:solidFill>
              </a:rPr>
              <a:t>Dossier médical</a:t>
            </a:r>
          </a:p>
        </p:txBody>
      </p:sp>
      <p:sp>
        <p:nvSpPr>
          <p:cNvPr id="1319" name="Rectangle : coins arrondis 1318">
            <a:extLst>
              <a:ext uri="{FF2B5EF4-FFF2-40B4-BE49-F238E27FC236}">
                <a16:creationId xmlns:a16="http://schemas.microsoft.com/office/drawing/2014/main" id="{03214479-30D4-43AF-DB5C-C4BB1B09CA10}"/>
              </a:ext>
            </a:extLst>
          </p:cNvPr>
          <p:cNvSpPr/>
          <p:nvPr/>
        </p:nvSpPr>
        <p:spPr>
          <a:xfrm>
            <a:off x="5698568" y="2696469"/>
            <a:ext cx="635406" cy="38917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rgbClr val="9EBBC5"/>
                </a:solidFill>
              </a:rPr>
              <a:t>Réseaux sociaux</a:t>
            </a:r>
          </a:p>
        </p:txBody>
      </p:sp>
      <p:sp>
        <p:nvSpPr>
          <p:cNvPr id="1320" name="Rectangle : coins arrondis 1319">
            <a:extLst>
              <a:ext uri="{FF2B5EF4-FFF2-40B4-BE49-F238E27FC236}">
                <a16:creationId xmlns:a16="http://schemas.microsoft.com/office/drawing/2014/main" id="{6C7FB6D0-DC9B-EF50-0464-0A5CC30A336C}"/>
              </a:ext>
            </a:extLst>
          </p:cNvPr>
          <p:cNvSpPr/>
          <p:nvPr/>
        </p:nvSpPr>
        <p:spPr>
          <a:xfrm>
            <a:off x="10670756" y="5095494"/>
            <a:ext cx="635406" cy="38917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rgbClr val="3ED0FF"/>
                </a:solidFill>
              </a:rPr>
              <a:t>Outils de mesure</a:t>
            </a:r>
          </a:p>
        </p:txBody>
      </p:sp>
      <p:grpSp>
        <p:nvGrpSpPr>
          <p:cNvPr id="1367" name="Groupe 1366">
            <a:extLst>
              <a:ext uri="{FF2B5EF4-FFF2-40B4-BE49-F238E27FC236}">
                <a16:creationId xmlns:a16="http://schemas.microsoft.com/office/drawing/2014/main" id="{4AEFCAC6-EC9B-BDD3-2C78-373AE02EB0FB}"/>
              </a:ext>
            </a:extLst>
          </p:cNvPr>
          <p:cNvGrpSpPr/>
          <p:nvPr/>
        </p:nvGrpSpPr>
        <p:grpSpPr>
          <a:xfrm>
            <a:off x="10749741" y="4733229"/>
            <a:ext cx="436344" cy="412870"/>
            <a:chOff x="9879275" y="4658553"/>
            <a:chExt cx="373902" cy="353787"/>
          </a:xfrm>
        </p:grpSpPr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DAC56B33-F0D2-0644-13CE-CA4363D6EB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879275" y="4658553"/>
              <a:ext cx="373902" cy="353787"/>
            </a:xfrm>
            <a:prstGeom prst="ellipse">
              <a:avLst/>
            </a:prstGeom>
            <a:solidFill>
              <a:srgbClr val="67D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326" name="Graphique 1325" descr="Stéthoscope">
              <a:extLst>
                <a:ext uri="{FF2B5EF4-FFF2-40B4-BE49-F238E27FC236}">
                  <a16:creationId xmlns:a16="http://schemas.microsoft.com/office/drawing/2014/main" id="{F5F5C127-D5B8-5D32-0386-EA5A2912E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4">
              <a:extLst>
                <a:ext uri="{96DAC541-7B7A-43D3-8B79-37D633B846F1}">
                  <asvg:svgBlip xmlns:asvg="http://schemas.microsoft.com/office/drawing/2016/SVG/main" r:embed="rId45"/>
                </a:ext>
              </a:extLst>
            </a:blip>
            <a:stretch>
              <a:fillRect/>
            </a:stretch>
          </p:blipFill>
          <p:spPr>
            <a:xfrm>
              <a:off x="9967301" y="4721415"/>
              <a:ext cx="229186" cy="229185"/>
            </a:xfrm>
            <a:prstGeom prst="rect">
              <a:avLst/>
            </a:prstGeom>
          </p:spPr>
        </p:pic>
      </p:grpSp>
      <p:grpSp>
        <p:nvGrpSpPr>
          <p:cNvPr id="1370" name="Groupe 1369">
            <a:extLst>
              <a:ext uri="{FF2B5EF4-FFF2-40B4-BE49-F238E27FC236}">
                <a16:creationId xmlns:a16="http://schemas.microsoft.com/office/drawing/2014/main" id="{5E0FB2EE-7633-8B00-5283-043487500CF0}"/>
              </a:ext>
            </a:extLst>
          </p:cNvPr>
          <p:cNvGrpSpPr/>
          <p:nvPr/>
        </p:nvGrpSpPr>
        <p:grpSpPr>
          <a:xfrm>
            <a:off x="10024849" y="4845495"/>
            <a:ext cx="436344" cy="540191"/>
            <a:chOff x="9240537" y="4871253"/>
            <a:chExt cx="373902" cy="462888"/>
          </a:xfrm>
        </p:grpSpPr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930E2A3C-6C0F-27C8-6F16-42A51C0B1E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40537" y="4980354"/>
              <a:ext cx="373902" cy="353787"/>
            </a:xfrm>
            <a:prstGeom prst="ellipse">
              <a:avLst/>
            </a:prstGeom>
            <a:solidFill>
              <a:srgbClr val="67D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cxnSp>
          <p:nvCxnSpPr>
            <p:cNvPr id="1062" name="Connecteur droit 1061">
              <a:extLst>
                <a:ext uri="{FF2B5EF4-FFF2-40B4-BE49-F238E27FC236}">
                  <a16:creationId xmlns:a16="http://schemas.microsoft.com/office/drawing/2014/main" id="{4D7FA4BB-87E2-9AE2-6C06-DEC947761CFE}"/>
                </a:ext>
              </a:extLst>
            </p:cNvPr>
            <p:cNvCxnSpPr>
              <a:cxnSpLocks/>
              <a:stCxn id="6" idx="4"/>
              <a:endCxn id="33" idx="0"/>
            </p:cNvCxnSpPr>
            <p:nvPr/>
          </p:nvCxnSpPr>
          <p:spPr>
            <a:xfrm flipH="1">
              <a:off x="9427488" y="4928065"/>
              <a:ext cx="7679" cy="52289"/>
            </a:xfrm>
            <a:prstGeom prst="line">
              <a:avLst/>
            </a:prstGeom>
            <a:solidFill>
              <a:srgbClr val="67D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64" name="Connecteur droit 1163">
              <a:extLst>
                <a:ext uri="{FF2B5EF4-FFF2-40B4-BE49-F238E27FC236}">
                  <a16:creationId xmlns:a16="http://schemas.microsoft.com/office/drawing/2014/main" id="{EAC9B268-D29A-406B-3009-CED93768A86D}"/>
                </a:ext>
              </a:extLst>
            </p:cNvPr>
            <p:cNvCxnSpPr>
              <a:cxnSpLocks/>
              <a:stCxn id="33" idx="0"/>
              <a:endCxn id="6" idx="4"/>
            </p:cNvCxnSpPr>
            <p:nvPr/>
          </p:nvCxnSpPr>
          <p:spPr>
            <a:xfrm flipV="1">
              <a:off x="9427488" y="4871253"/>
              <a:ext cx="11295" cy="109101"/>
            </a:xfrm>
            <a:prstGeom prst="line">
              <a:avLst/>
            </a:prstGeom>
            <a:solidFill>
              <a:srgbClr val="67D0FF"/>
            </a:solidFill>
            <a:ln w="76200">
              <a:solidFill>
                <a:srgbClr val="3ED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345" name="Groupe 1344">
              <a:extLst>
                <a:ext uri="{FF2B5EF4-FFF2-40B4-BE49-F238E27FC236}">
                  <a16:creationId xmlns:a16="http://schemas.microsoft.com/office/drawing/2014/main" id="{FD97A788-B182-101A-7AEC-C451C2B5E096}"/>
                </a:ext>
              </a:extLst>
            </p:cNvPr>
            <p:cNvGrpSpPr/>
            <p:nvPr/>
          </p:nvGrpSpPr>
          <p:grpSpPr>
            <a:xfrm>
              <a:off x="9277869" y="5027834"/>
              <a:ext cx="294470" cy="294470"/>
              <a:chOff x="5930686" y="1654384"/>
              <a:chExt cx="3657572" cy="3657572"/>
            </a:xfrm>
          </p:grpSpPr>
          <p:pic>
            <p:nvPicPr>
              <p:cNvPr id="1328" name="Graphique 1327" descr="Utilisateur">
                <a:extLst>
                  <a:ext uri="{FF2B5EF4-FFF2-40B4-BE49-F238E27FC236}">
                    <a16:creationId xmlns:a16="http://schemas.microsoft.com/office/drawing/2014/main" id="{AB7B5919-07B9-9F6E-2B65-41650E601D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5930686" y="1654384"/>
                <a:ext cx="3657572" cy="3657572"/>
              </a:xfrm>
              <a:prstGeom prst="rect">
                <a:avLst/>
              </a:prstGeom>
            </p:spPr>
          </p:pic>
          <p:sp>
            <p:nvSpPr>
              <p:cNvPr id="1343" name="Hexagone 1342">
                <a:extLst>
                  <a:ext uri="{FF2B5EF4-FFF2-40B4-BE49-F238E27FC236}">
                    <a16:creationId xmlns:a16="http://schemas.microsoft.com/office/drawing/2014/main" id="{BB63EF1E-D6DD-C1DE-3982-031F4A363978}"/>
                  </a:ext>
                </a:extLst>
              </p:cNvPr>
              <p:cNvSpPr/>
              <p:nvPr/>
            </p:nvSpPr>
            <p:spPr>
              <a:xfrm>
                <a:off x="7270923" y="2803935"/>
                <a:ext cx="974460" cy="388049"/>
              </a:xfrm>
              <a:prstGeom prst="hexagon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344" name="Rectangle : avec coin rogné 1343">
                <a:extLst>
                  <a:ext uri="{FF2B5EF4-FFF2-40B4-BE49-F238E27FC236}">
                    <a16:creationId xmlns:a16="http://schemas.microsoft.com/office/drawing/2014/main" id="{5E5EC53B-89D3-7AE6-2501-C6FA7A51511F}"/>
                  </a:ext>
                </a:extLst>
              </p:cNvPr>
              <p:cNvSpPr/>
              <p:nvPr/>
            </p:nvSpPr>
            <p:spPr>
              <a:xfrm>
                <a:off x="7286825" y="2025543"/>
                <a:ext cx="958000" cy="392173"/>
              </a:xfrm>
              <a:prstGeom prst="snip1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1346" name="Rectangle : coins arrondis 1345">
            <a:extLst>
              <a:ext uri="{FF2B5EF4-FFF2-40B4-BE49-F238E27FC236}">
                <a16:creationId xmlns:a16="http://schemas.microsoft.com/office/drawing/2014/main" id="{143BBF99-E63A-C5B3-B618-1DE584D58074}"/>
              </a:ext>
            </a:extLst>
          </p:cNvPr>
          <p:cNvSpPr/>
          <p:nvPr/>
        </p:nvSpPr>
        <p:spPr>
          <a:xfrm>
            <a:off x="9991784" y="5258548"/>
            <a:ext cx="635406" cy="38917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rgbClr val="3ED0FF"/>
                </a:solidFill>
              </a:rPr>
              <a:t>Paramédical</a:t>
            </a:r>
          </a:p>
        </p:txBody>
      </p:sp>
      <p:sp>
        <p:nvSpPr>
          <p:cNvPr id="1348" name="Rectangle : coins arrondis 1347">
            <a:extLst>
              <a:ext uri="{FF2B5EF4-FFF2-40B4-BE49-F238E27FC236}">
                <a16:creationId xmlns:a16="http://schemas.microsoft.com/office/drawing/2014/main" id="{7DBC75DA-2123-D644-455E-AA9F0DFFEE66}"/>
              </a:ext>
            </a:extLst>
          </p:cNvPr>
          <p:cNvSpPr/>
          <p:nvPr/>
        </p:nvSpPr>
        <p:spPr>
          <a:xfrm>
            <a:off x="11015422" y="3636308"/>
            <a:ext cx="635406" cy="38917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rgbClr val="3ED0FF"/>
                </a:solidFill>
              </a:rPr>
              <a:t>Logiciel</a:t>
            </a:r>
          </a:p>
        </p:txBody>
      </p:sp>
      <p:grpSp>
        <p:nvGrpSpPr>
          <p:cNvPr id="1496" name="Groupe 1495">
            <a:extLst>
              <a:ext uri="{FF2B5EF4-FFF2-40B4-BE49-F238E27FC236}">
                <a16:creationId xmlns:a16="http://schemas.microsoft.com/office/drawing/2014/main" id="{389B88E7-945E-825E-C320-10DECC282F1C}"/>
              </a:ext>
            </a:extLst>
          </p:cNvPr>
          <p:cNvGrpSpPr/>
          <p:nvPr/>
        </p:nvGrpSpPr>
        <p:grpSpPr>
          <a:xfrm>
            <a:off x="6079736" y="2255055"/>
            <a:ext cx="541690" cy="512547"/>
            <a:chOff x="5839353" y="2776885"/>
            <a:chExt cx="464172" cy="439200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68788E1F-080D-2F68-A3C9-3B4B77061A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39353" y="2776885"/>
              <a:ext cx="464172" cy="439200"/>
            </a:xfrm>
            <a:prstGeom prst="ellipse">
              <a:avLst/>
            </a:prstGeom>
            <a:solidFill>
              <a:srgbClr val="9EB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>
                <a:solidFill>
                  <a:schemeClr val="tx1"/>
                </a:solidFill>
              </a:endParaRPr>
            </a:p>
          </p:txBody>
        </p:sp>
        <p:pic>
          <p:nvPicPr>
            <p:cNvPr id="1347" name="Image 1346">
              <a:extLst>
                <a:ext uri="{FF2B5EF4-FFF2-40B4-BE49-F238E27FC236}">
                  <a16:creationId xmlns:a16="http://schemas.microsoft.com/office/drawing/2014/main" id="{61580049-6133-BE03-151B-CBBD94453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903776" y="2831632"/>
              <a:ext cx="176288" cy="174151"/>
            </a:xfrm>
            <a:prstGeom prst="rect">
              <a:avLst/>
            </a:prstGeom>
          </p:spPr>
        </p:pic>
        <p:pic>
          <p:nvPicPr>
            <p:cNvPr id="1349" name="Image 1348">
              <a:extLst>
                <a:ext uri="{FF2B5EF4-FFF2-40B4-BE49-F238E27FC236}">
                  <a16:creationId xmlns:a16="http://schemas.microsoft.com/office/drawing/2014/main" id="{E39DD2EE-E3A4-FC7A-1B7E-84BE146FA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044580" y="2933611"/>
              <a:ext cx="208159" cy="205636"/>
            </a:xfrm>
            <a:prstGeom prst="rect">
              <a:avLst/>
            </a:prstGeom>
          </p:spPr>
        </p:pic>
      </p:grpSp>
      <p:grpSp>
        <p:nvGrpSpPr>
          <p:cNvPr id="1489" name="Groupe 1488">
            <a:extLst>
              <a:ext uri="{FF2B5EF4-FFF2-40B4-BE49-F238E27FC236}">
                <a16:creationId xmlns:a16="http://schemas.microsoft.com/office/drawing/2014/main" id="{AFB1EC2E-2256-A175-A01E-B53E0A0A36E0}"/>
              </a:ext>
            </a:extLst>
          </p:cNvPr>
          <p:cNvGrpSpPr/>
          <p:nvPr/>
        </p:nvGrpSpPr>
        <p:grpSpPr>
          <a:xfrm>
            <a:off x="5142358" y="2562330"/>
            <a:ext cx="512547" cy="508667"/>
            <a:chOff x="5058732" y="3044388"/>
            <a:chExt cx="439200" cy="435875"/>
          </a:xfrm>
        </p:grpSpPr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AC808C5D-42A6-71F6-5B13-0C32A87ED4A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58732" y="3044388"/>
              <a:ext cx="439200" cy="435875"/>
            </a:xfrm>
            <a:prstGeom prst="ellipse">
              <a:avLst/>
            </a:prstGeom>
            <a:solidFill>
              <a:srgbClr val="9EB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>
                <a:solidFill>
                  <a:schemeClr val="tx1"/>
                </a:solidFill>
              </a:endParaRPr>
            </a:p>
          </p:txBody>
        </p:sp>
        <p:pic>
          <p:nvPicPr>
            <p:cNvPr id="1351" name="Graphique 1350" descr="Smartphone">
              <a:extLst>
                <a:ext uri="{FF2B5EF4-FFF2-40B4-BE49-F238E27FC236}">
                  <a16:creationId xmlns:a16="http://schemas.microsoft.com/office/drawing/2014/main" id="{BABC0BDA-13F4-1F57-8BCB-586E5B81F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8">
              <a:extLst>
                <a:ext uri="{96DAC541-7B7A-43D3-8B79-37D633B846F1}">
                  <asvg:svgBlip xmlns:asvg="http://schemas.microsoft.com/office/drawing/2016/SVG/main" r:embed="rId49"/>
                </a:ext>
              </a:extLst>
            </a:blip>
            <a:stretch>
              <a:fillRect/>
            </a:stretch>
          </p:blipFill>
          <p:spPr>
            <a:xfrm>
              <a:off x="5153511" y="3117811"/>
              <a:ext cx="289028" cy="289028"/>
            </a:xfrm>
            <a:prstGeom prst="rect">
              <a:avLst/>
            </a:prstGeom>
          </p:spPr>
        </p:pic>
      </p:grpSp>
      <p:sp>
        <p:nvSpPr>
          <p:cNvPr id="1352" name="Rectangle : coins arrondis 1351">
            <a:extLst>
              <a:ext uri="{FF2B5EF4-FFF2-40B4-BE49-F238E27FC236}">
                <a16:creationId xmlns:a16="http://schemas.microsoft.com/office/drawing/2014/main" id="{B8AC7AA9-02E6-7B4A-53DB-D5949F859BC1}"/>
              </a:ext>
            </a:extLst>
          </p:cNvPr>
          <p:cNvSpPr/>
          <p:nvPr/>
        </p:nvSpPr>
        <p:spPr>
          <a:xfrm>
            <a:off x="4695234" y="2835036"/>
            <a:ext cx="635406" cy="38917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rgbClr val="9EBBC5"/>
                </a:solidFill>
              </a:rPr>
              <a:t>Objets connectés</a:t>
            </a:r>
          </a:p>
        </p:txBody>
      </p:sp>
      <p:sp>
        <p:nvSpPr>
          <p:cNvPr id="1353" name="Rectangle : coins arrondis 1352">
            <a:extLst>
              <a:ext uri="{FF2B5EF4-FFF2-40B4-BE49-F238E27FC236}">
                <a16:creationId xmlns:a16="http://schemas.microsoft.com/office/drawing/2014/main" id="{F8D351B5-46C7-58D5-6B87-CCA8D729D5BA}"/>
              </a:ext>
            </a:extLst>
          </p:cNvPr>
          <p:cNvSpPr/>
          <p:nvPr/>
        </p:nvSpPr>
        <p:spPr>
          <a:xfrm>
            <a:off x="4473288" y="3415728"/>
            <a:ext cx="718988" cy="38917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rgbClr val="9EBBC5"/>
                </a:solidFill>
              </a:rPr>
              <a:t>Instruments d'automesure non connectés</a:t>
            </a:r>
          </a:p>
        </p:txBody>
      </p:sp>
      <p:grpSp>
        <p:nvGrpSpPr>
          <p:cNvPr id="1490" name="Groupe 1489">
            <a:extLst>
              <a:ext uri="{FF2B5EF4-FFF2-40B4-BE49-F238E27FC236}">
                <a16:creationId xmlns:a16="http://schemas.microsoft.com/office/drawing/2014/main" id="{D51EDCC3-486F-5AA9-3AA6-2E518522246E}"/>
              </a:ext>
            </a:extLst>
          </p:cNvPr>
          <p:cNvGrpSpPr/>
          <p:nvPr/>
        </p:nvGrpSpPr>
        <p:grpSpPr>
          <a:xfrm>
            <a:off x="5138458" y="3227225"/>
            <a:ext cx="512547" cy="512547"/>
            <a:chOff x="5020164" y="3536163"/>
            <a:chExt cx="439200" cy="439200"/>
          </a:xfrm>
        </p:grpSpPr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4FCE36B8-19D5-D5E7-BA6D-43FC569A90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20164" y="3536163"/>
              <a:ext cx="439200" cy="439200"/>
            </a:xfrm>
            <a:prstGeom prst="ellipse">
              <a:avLst/>
            </a:prstGeom>
            <a:solidFill>
              <a:srgbClr val="9EBB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>
                <a:solidFill>
                  <a:schemeClr val="tx1"/>
                </a:solidFill>
              </a:endParaRPr>
            </a:p>
          </p:txBody>
        </p:sp>
        <p:pic>
          <p:nvPicPr>
            <p:cNvPr id="1355" name="Graphique 1354" descr="Cœur avec pulsation">
              <a:extLst>
                <a:ext uri="{FF2B5EF4-FFF2-40B4-BE49-F238E27FC236}">
                  <a16:creationId xmlns:a16="http://schemas.microsoft.com/office/drawing/2014/main" id="{F0DED752-2773-1D77-A052-EAC0DA31D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0">
              <a:extLst>
                <a:ext uri="{96DAC541-7B7A-43D3-8B79-37D633B846F1}">
                  <asvg:svgBlip xmlns:asvg="http://schemas.microsoft.com/office/drawing/2016/SVG/main" r:embed="rId51"/>
                </a:ext>
              </a:extLst>
            </a:blip>
            <a:stretch>
              <a:fillRect/>
            </a:stretch>
          </p:blipFill>
          <p:spPr>
            <a:xfrm>
              <a:off x="5055622" y="3596165"/>
              <a:ext cx="373640" cy="373640"/>
            </a:xfrm>
            <a:prstGeom prst="rect">
              <a:avLst/>
            </a:prstGeom>
          </p:spPr>
        </p:pic>
      </p:grpSp>
      <p:sp>
        <p:nvSpPr>
          <p:cNvPr id="1356" name="Rectangle : coins arrondis 1355">
            <a:extLst>
              <a:ext uri="{FF2B5EF4-FFF2-40B4-BE49-F238E27FC236}">
                <a16:creationId xmlns:a16="http://schemas.microsoft.com/office/drawing/2014/main" id="{637CA514-EB13-88B5-72AA-470AE131AEB7}"/>
              </a:ext>
            </a:extLst>
          </p:cNvPr>
          <p:cNvSpPr/>
          <p:nvPr/>
        </p:nvSpPr>
        <p:spPr>
          <a:xfrm>
            <a:off x="3727481" y="1775291"/>
            <a:ext cx="754421" cy="2732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rgbClr val="77D167"/>
                </a:solidFill>
              </a:rPr>
              <a:t>Bases de données</a:t>
            </a:r>
          </a:p>
        </p:txBody>
      </p:sp>
      <p:cxnSp>
        <p:nvCxnSpPr>
          <p:cNvPr id="1361" name="Connecteur droit avec flèche 1360">
            <a:extLst>
              <a:ext uri="{FF2B5EF4-FFF2-40B4-BE49-F238E27FC236}">
                <a16:creationId xmlns:a16="http://schemas.microsoft.com/office/drawing/2014/main" id="{2BC87A77-5176-C514-B4CB-3FD2B9595809}"/>
              </a:ext>
            </a:extLst>
          </p:cNvPr>
          <p:cNvCxnSpPr>
            <a:cxnSpLocks/>
          </p:cNvCxnSpPr>
          <p:nvPr/>
        </p:nvCxnSpPr>
        <p:spPr>
          <a:xfrm>
            <a:off x="3134763" y="3994648"/>
            <a:ext cx="3624939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64" name="Connecteur droit avec flèche 1363">
            <a:extLst>
              <a:ext uri="{FF2B5EF4-FFF2-40B4-BE49-F238E27FC236}">
                <a16:creationId xmlns:a16="http://schemas.microsoft.com/office/drawing/2014/main" id="{12C650C6-984A-49FF-ECDE-FB8CC620C43D}"/>
              </a:ext>
            </a:extLst>
          </p:cNvPr>
          <p:cNvCxnSpPr>
            <a:cxnSpLocks/>
            <a:endCxn id="1571" idx="3"/>
          </p:cNvCxnSpPr>
          <p:nvPr/>
        </p:nvCxnSpPr>
        <p:spPr>
          <a:xfrm flipV="1">
            <a:off x="4057297" y="4086761"/>
            <a:ext cx="207249" cy="34849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71" name="Connecteur droit 1370">
            <a:extLst>
              <a:ext uri="{FF2B5EF4-FFF2-40B4-BE49-F238E27FC236}">
                <a16:creationId xmlns:a16="http://schemas.microsoft.com/office/drawing/2014/main" id="{8ED18E2C-0898-BF1E-BD9C-26A7D388CBA3}"/>
              </a:ext>
            </a:extLst>
          </p:cNvPr>
          <p:cNvCxnSpPr>
            <a:cxnSpLocks/>
            <a:endCxn id="35" idx="2"/>
          </p:cNvCxnSpPr>
          <p:nvPr/>
        </p:nvCxnSpPr>
        <p:spPr>
          <a:xfrm flipV="1">
            <a:off x="10707776" y="4220913"/>
            <a:ext cx="250223" cy="64473"/>
          </a:xfrm>
          <a:prstGeom prst="line">
            <a:avLst/>
          </a:prstGeom>
          <a:solidFill>
            <a:srgbClr val="67D0FF"/>
          </a:solidFill>
          <a:ln w="76200">
            <a:solidFill>
              <a:srgbClr val="3ED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82" name="Rectangle : coins arrondis 1381">
            <a:extLst>
              <a:ext uri="{FF2B5EF4-FFF2-40B4-BE49-F238E27FC236}">
                <a16:creationId xmlns:a16="http://schemas.microsoft.com/office/drawing/2014/main" id="{C9A80443-29C4-9632-E691-CF65C3D55E93}"/>
              </a:ext>
            </a:extLst>
          </p:cNvPr>
          <p:cNvSpPr/>
          <p:nvPr/>
        </p:nvSpPr>
        <p:spPr>
          <a:xfrm>
            <a:off x="3588878" y="3617942"/>
            <a:ext cx="505726" cy="306331"/>
          </a:xfrm>
          <a:prstGeom prst="roundRect">
            <a:avLst/>
          </a:prstGeom>
          <a:solidFill>
            <a:srgbClr val="9670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ARIIS</a:t>
            </a:r>
          </a:p>
        </p:txBody>
      </p:sp>
      <p:cxnSp>
        <p:nvCxnSpPr>
          <p:cNvPr id="1391" name="Connecteur droit avec flèche 1390">
            <a:extLst>
              <a:ext uri="{FF2B5EF4-FFF2-40B4-BE49-F238E27FC236}">
                <a16:creationId xmlns:a16="http://schemas.microsoft.com/office/drawing/2014/main" id="{91BA9F4B-693F-3FE3-FA3D-955C22FA5DE1}"/>
              </a:ext>
            </a:extLst>
          </p:cNvPr>
          <p:cNvCxnSpPr>
            <a:cxnSpLocks/>
            <a:stCxn id="5" idx="2"/>
            <a:endCxn id="42" idx="6"/>
          </p:cNvCxnSpPr>
          <p:nvPr/>
        </p:nvCxnSpPr>
        <p:spPr>
          <a:xfrm flipH="1">
            <a:off x="9251519" y="2109019"/>
            <a:ext cx="416514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95" name="Connecteur droit avec flèche 1394">
            <a:extLst>
              <a:ext uri="{FF2B5EF4-FFF2-40B4-BE49-F238E27FC236}">
                <a16:creationId xmlns:a16="http://schemas.microsoft.com/office/drawing/2014/main" id="{83712EDE-1090-925F-B93F-3B183E3909CC}"/>
              </a:ext>
            </a:extLst>
          </p:cNvPr>
          <p:cNvCxnSpPr>
            <a:cxnSpLocks/>
          </p:cNvCxnSpPr>
          <p:nvPr/>
        </p:nvCxnSpPr>
        <p:spPr>
          <a:xfrm flipH="1">
            <a:off x="7829542" y="2661160"/>
            <a:ext cx="161179" cy="179971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6" name="Connecteur droit avec flèche 1445">
            <a:extLst>
              <a:ext uri="{FF2B5EF4-FFF2-40B4-BE49-F238E27FC236}">
                <a16:creationId xmlns:a16="http://schemas.microsoft.com/office/drawing/2014/main" id="{C47EDB4D-088D-76AC-CCAE-FDC113361C66}"/>
              </a:ext>
            </a:extLst>
          </p:cNvPr>
          <p:cNvCxnSpPr>
            <a:cxnSpLocks/>
          </p:cNvCxnSpPr>
          <p:nvPr/>
        </p:nvCxnSpPr>
        <p:spPr>
          <a:xfrm>
            <a:off x="5566150" y="4743968"/>
            <a:ext cx="715530" cy="2107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440" name="Groupe 1439">
            <a:extLst>
              <a:ext uri="{FF2B5EF4-FFF2-40B4-BE49-F238E27FC236}">
                <a16:creationId xmlns:a16="http://schemas.microsoft.com/office/drawing/2014/main" id="{FCF3B4E4-E617-8783-F303-A55268A80E94}"/>
              </a:ext>
            </a:extLst>
          </p:cNvPr>
          <p:cNvGrpSpPr/>
          <p:nvPr/>
        </p:nvGrpSpPr>
        <p:grpSpPr>
          <a:xfrm>
            <a:off x="6093016" y="4230737"/>
            <a:ext cx="714205" cy="1021030"/>
            <a:chOff x="5750509" y="4401281"/>
            <a:chExt cx="612000" cy="874917"/>
          </a:xfrm>
        </p:grpSpPr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1FD516B8-E7E9-44BD-1EE5-981750B66F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509" y="4401281"/>
              <a:ext cx="612000" cy="579074"/>
            </a:xfrm>
            <a:prstGeom prst="ellipse">
              <a:avLst/>
            </a:prstGeom>
            <a:solidFill>
              <a:srgbClr val="77D1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026" name="Picture 2" descr="Coupe Dhygie Vectoriels et illustrations libres de droits - iStock">
              <a:extLst>
                <a:ext uri="{FF2B5EF4-FFF2-40B4-BE49-F238E27FC236}">
                  <a16:creationId xmlns:a16="http://schemas.microsoft.com/office/drawing/2014/main" id="{77B8F33B-3BC5-CD3B-AAEC-81082F419C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2429" y="4628143"/>
              <a:ext cx="333598" cy="333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24" name="Rectangle 1023">
              <a:extLst>
                <a:ext uri="{FF2B5EF4-FFF2-40B4-BE49-F238E27FC236}">
                  <a16:creationId xmlns:a16="http://schemas.microsoft.com/office/drawing/2014/main" id="{B804E5D1-93E9-2A9F-E983-1AF7E6FA8B15}"/>
                </a:ext>
              </a:extLst>
            </p:cNvPr>
            <p:cNvSpPr/>
            <p:nvPr/>
          </p:nvSpPr>
          <p:spPr>
            <a:xfrm>
              <a:off x="5768056" y="4489950"/>
              <a:ext cx="587456" cy="786248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864446"/>
                </a:avLst>
              </a:prstTxWarp>
              <a:spAutoFit/>
            </a:bodyPr>
            <a:lstStyle/>
            <a:p>
              <a:pPr algn="ctr"/>
              <a:r>
                <a:rPr lang="fr-FR" sz="800" b="0" cap="none" spc="0" dirty="0">
                  <a:ln w="0"/>
                  <a:solidFill>
                    <a:srgbClr val="002060"/>
                  </a:solidFill>
                </a:rPr>
                <a:t>Pharmacie</a:t>
              </a:r>
            </a:p>
          </p:txBody>
        </p:sp>
      </p:grpSp>
      <p:sp>
        <p:nvSpPr>
          <p:cNvPr id="31" name="Ellipse 30">
            <a:extLst>
              <a:ext uri="{FF2B5EF4-FFF2-40B4-BE49-F238E27FC236}">
                <a16:creationId xmlns:a16="http://schemas.microsoft.com/office/drawing/2014/main" id="{FF5CA057-9CC1-B3B3-2E7D-2F0382D96921}"/>
              </a:ext>
            </a:extLst>
          </p:cNvPr>
          <p:cNvSpPr>
            <a:spLocks noChangeAspect="1"/>
          </p:cNvSpPr>
          <p:nvPr/>
        </p:nvSpPr>
        <p:spPr>
          <a:xfrm>
            <a:off x="5661912" y="4690068"/>
            <a:ext cx="473148" cy="447693"/>
          </a:xfrm>
          <a:prstGeom prst="ellipse">
            <a:avLst/>
          </a:prstGeom>
          <a:solidFill>
            <a:srgbClr val="9EB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600" dirty="0"/>
              <a:t>Outil de suivi des stocks</a:t>
            </a:r>
          </a:p>
        </p:txBody>
      </p:sp>
      <p:grpSp>
        <p:nvGrpSpPr>
          <p:cNvPr id="1453" name="Groupe 1452">
            <a:extLst>
              <a:ext uri="{FF2B5EF4-FFF2-40B4-BE49-F238E27FC236}">
                <a16:creationId xmlns:a16="http://schemas.microsoft.com/office/drawing/2014/main" id="{63D54EC7-267A-AD56-3FC2-1E64414E5F95}"/>
              </a:ext>
            </a:extLst>
          </p:cNvPr>
          <p:cNvGrpSpPr/>
          <p:nvPr/>
        </p:nvGrpSpPr>
        <p:grpSpPr>
          <a:xfrm>
            <a:off x="5010606" y="4230737"/>
            <a:ext cx="714205" cy="1028341"/>
            <a:chOff x="4940234" y="4401281"/>
            <a:chExt cx="612000" cy="881182"/>
          </a:xfrm>
        </p:grpSpPr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8ACFB598-8690-A3A8-671D-C88B78B98D8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0234" y="4401281"/>
              <a:ext cx="612000" cy="579074"/>
            </a:xfrm>
            <a:prstGeom prst="ellipse">
              <a:avLst/>
            </a:prstGeom>
            <a:solidFill>
              <a:srgbClr val="77D1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73" name="Graphique 172" descr="Panier">
              <a:extLst>
                <a:ext uri="{FF2B5EF4-FFF2-40B4-BE49-F238E27FC236}">
                  <a16:creationId xmlns:a16="http://schemas.microsoft.com/office/drawing/2014/main" id="{8D52CE6C-933F-57CF-1529-6F2B2E0841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3">
              <a:extLst>
                <a:ext uri="{96DAC541-7B7A-43D3-8B79-37D633B846F1}">
                  <asvg:svgBlip xmlns:asvg="http://schemas.microsoft.com/office/drawing/2016/SVG/main" r:embed="rId54"/>
                </a:ext>
              </a:extLst>
            </a:blip>
            <a:stretch>
              <a:fillRect/>
            </a:stretch>
          </p:blipFill>
          <p:spPr>
            <a:xfrm>
              <a:off x="5147712" y="4704860"/>
              <a:ext cx="222905" cy="222905"/>
            </a:xfrm>
            <a:prstGeom prst="rect">
              <a:avLst/>
            </a:prstGeom>
          </p:spPr>
        </p:pic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CF3C0A81-2DB6-1A06-6513-C6CF33A28C68}"/>
                </a:ext>
              </a:extLst>
            </p:cNvPr>
            <p:cNvSpPr/>
            <p:nvPr/>
          </p:nvSpPr>
          <p:spPr>
            <a:xfrm>
              <a:off x="4964680" y="4496215"/>
              <a:ext cx="587456" cy="786248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864446"/>
                </a:avLst>
              </a:prstTxWarp>
              <a:spAutoFit/>
            </a:bodyPr>
            <a:lstStyle/>
            <a:p>
              <a:pPr algn="ctr"/>
              <a:r>
                <a:rPr lang="fr-FR" sz="800" b="0" cap="none" spc="0" dirty="0">
                  <a:ln w="0"/>
                  <a:solidFill>
                    <a:srgbClr val="002060"/>
                  </a:solidFill>
                </a:rPr>
                <a:t>Grande distrib.</a:t>
              </a:r>
            </a:p>
          </p:txBody>
        </p:sp>
      </p:grpSp>
      <p:grpSp>
        <p:nvGrpSpPr>
          <p:cNvPr id="1456" name="Groupe 1455">
            <a:extLst>
              <a:ext uri="{FF2B5EF4-FFF2-40B4-BE49-F238E27FC236}">
                <a16:creationId xmlns:a16="http://schemas.microsoft.com/office/drawing/2014/main" id="{1DC84C2F-D088-56A7-C21E-6E98A5ADF68E}"/>
              </a:ext>
            </a:extLst>
          </p:cNvPr>
          <p:cNvGrpSpPr/>
          <p:nvPr/>
        </p:nvGrpSpPr>
        <p:grpSpPr>
          <a:xfrm>
            <a:off x="1784388" y="4232372"/>
            <a:ext cx="1370925" cy="1469209"/>
            <a:chOff x="2175699" y="4402682"/>
            <a:chExt cx="1174741" cy="1258960"/>
          </a:xfrm>
        </p:grpSpPr>
        <p:grpSp>
          <p:nvGrpSpPr>
            <p:cNvPr id="1377" name="Groupe 1376">
              <a:extLst>
                <a:ext uri="{FF2B5EF4-FFF2-40B4-BE49-F238E27FC236}">
                  <a16:creationId xmlns:a16="http://schemas.microsoft.com/office/drawing/2014/main" id="{0433850F-DC56-81AB-B23D-FDFB988FAF17}"/>
                </a:ext>
              </a:extLst>
            </p:cNvPr>
            <p:cNvGrpSpPr/>
            <p:nvPr/>
          </p:nvGrpSpPr>
          <p:grpSpPr>
            <a:xfrm>
              <a:off x="2271076" y="4530414"/>
              <a:ext cx="921616" cy="1131228"/>
              <a:chOff x="2271076" y="4530414"/>
              <a:chExt cx="921616" cy="1131228"/>
            </a:xfrm>
          </p:grpSpPr>
          <p:sp>
            <p:nvSpPr>
              <p:cNvPr id="168" name="Ellipse 167">
                <a:extLst>
                  <a:ext uri="{FF2B5EF4-FFF2-40B4-BE49-F238E27FC236}">
                    <a16:creationId xmlns:a16="http://schemas.microsoft.com/office/drawing/2014/main" id="{A57C1347-D974-E9A8-3958-506387A89FF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271076" y="4530414"/>
                <a:ext cx="921616" cy="872037"/>
              </a:xfrm>
              <a:prstGeom prst="ellipse">
                <a:avLst/>
              </a:prstGeom>
              <a:solidFill>
                <a:srgbClr val="9670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 anchorCtr="1"/>
              <a:lstStyle/>
              <a:p>
                <a:pPr algn="ctr"/>
                <a:endParaRPr lang="fr-FR" sz="600" dirty="0"/>
              </a:p>
            </p:txBody>
          </p:sp>
          <p:pic>
            <p:nvPicPr>
              <p:cNvPr id="115" name="Graphique 114" descr="Microscope">
                <a:extLst>
                  <a:ext uri="{FF2B5EF4-FFF2-40B4-BE49-F238E27FC236}">
                    <a16:creationId xmlns:a16="http://schemas.microsoft.com/office/drawing/2014/main" id="{E557C9EC-4B00-0324-8021-F928F23D50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5">
                <a:extLst>
                  <a:ext uri="{96DAC541-7B7A-43D3-8B79-37D633B846F1}">
                    <asvg:svgBlip xmlns:asvg="http://schemas.microsoft.com/office/drawing/2016/SVG/main" r:embed="rId56"/>
                  </a:ext>
                </a:extLst>
              </a:blip>
              <a:stretch>
                <a:fillRect/>
              </a:stretch>
            </p:blipFill>
            <p:spPr>
              <a:xfrm>
                <a:off x="2458613" y="4757344"/>
                <a:ext cx="521706" cy="521706"/>
              </a:xfrm>
              <a:prstGeom prst="rect">
                <a:avLst/>
              </a:prstGeom>
            </p:spPr>
          </p:pic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114B4479-BBD9-B6D8-0381-EB2B9FF3DC2A}"/>
                  </a:ext>
                </a:extLst>
              </p:cNvPr>
              <p:cNvSpPr/>
              <p:nvPr/>
            </p:nvSpPr>
            <p:spPr>
              <a:xfrm>
                <a:off x="2304747" y="4654731"/>
                <a:ext cx="860858" cy="100691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prstTxWarp prst="textArchUp">
                  <a:avLst/>
                </a:prstTxWarp>
                <a:spAutoFit/>
              </a:bodyPr>
              <a:lstStyle/>
              <a:p>
                <a:pPr algn="ctr"/>
                <a:r>
                  <a:rPr lang="fr-FR" sz="1200" b="0" cap="none" spc="0" dirty="0">
                    <a:ln w="0"/>
                    <a:solidFill>
                      <a:schemeClr val="accent5">
                        <a:lumMod val="20000"/>
                        <a:lumOff val="80000"/>
                      </a:schemeClr>
                    </a:solidFill>
                  </a:rPr>
                  <a:t>Recherche</a:t>
                </a:r>
              </a:p>
            </p:txBody>
          </p:sp>
        </p:grpSp>
        <p:sp>
          <p:nvSpPr>
            <p:cNvPr id="1455" name="Ellipse 1454">
              <a:extLst>
                <a:ext uri="{FF2B5EF4-FFF2-40B4-BE49-F238E27FC236}">
                  <a16:creationId xmlns:a16="http://schemas.microsoft.com/office/drawing/2014/main" id="{5FF4A4B9-DB73-B3C0-A8CE-AF12F49320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75699" y="4402682"/>
              <a:ext cx="1174741" cy="1111545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</p:grpSp>
      <p:sp>
        <p:nvSpPr>
          <p:cNvPr id="1515" name="Ellipse 1514">
            <a:extLst>
              <a:ext uri="{FF2B5EF4-FFF2-40B4-BE49-F238E27FC236}">
                <a16:creationId xmlns:a16="http://schemas.microsoft.com/office/drawing/2014/main" id="{8E3581BC-A2F3-7056-7419-C190509B2A19}"/>
              </a:ext>
            </a:extLst>
          </p:cNvPr>
          <p:cNvSpPr/>
          <p:nvPr/>
        </p:nvSpPr>
        <p:spPr>
          <a:xfrm>
            <a:off x="2318878" y="6210294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R</a:t>
            </a:r>
          </a:p>
        </p:txBody>
      </p:sp>
      <p:sp>
        <p:nvSpPr>
          <p:cNvPr id="1523" name="Ellipse 1522">
            <a:extLst>
              <a:ext uri="{FF2B5EF4-FFF2-40B4-BE49-F238E27FC236}">
                <a16:creationId xmlns:a16="http://schemas.microsoft.com/office/drawing/2014/main" id="{07D3F51B-E938-C2A5-507F-494CB4FBC62C}"/>
              </a:ext>
            </a:extLst>
          </p:cNvPr>
          <p:cNvSpPr/>
          <p:nvPr/>
        </p:nvSpPr>
        <p:spPr>
          <a:xfrm>
            <a:off x="2373223" y="3186898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G</a:t>
            </a:r>
          </a:p>
        </p:txBody>
      </p:sp>
      <p:sp>
        <p:nvSpPr>
          <p:cNvPr id="1524" name="Ellipse 1523">
            <a:extLst>
              <a:ext uri="{FF2B5EF4-FFF2-40B4-BE49-F238E27FC236}">
                <a16:creationId xmlns:a16="http://schemas.microsoft.com/office/drawing/2014/main" id="{C69695E5-E14B-C280-3B07-B5AF9AE6D51A}"/>
              </a:ext>
            </a:extLst>
          </p:cNvPr>
          <p:cNvSpPr/>
          <p:nvPr/>
        </p:nvSpPr>
        <p:spPr>
          <a:xfrm>
            <a:off x="1148414" y="2993363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i</a:t>
            </a:r>
          </a:p>
        </p:txBody>
      </p:sp>
      <p:sp>
        <p:nvSpPr>
          <p:cNvPr id="1526" name="Ellipse 1525">
            <a:extLst>
              <a:ext uri="{FF2B5EF4-FFF2-40B4-BE49-F238E27FC236}">
                <a16:creationId xmlns:a16="http://schemas.microsoft.com/office/drawing/2014/main" id="{399B7870-6129-8256-1DD9-74567C799815}"/>
              </a:ext>
            </a:extLst>
          </p:cNvPr>
          <p:cNvSpPr/>
          <p:nvPr/>
        </p:nvSpPr>
        <p:spPr>
          <a:xfrm>
            <a:off x="1478481" y="2432681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i</a:t>
            </a:r>
          </a:p>
        </p:txBody>
      </p:sp>
      <p:sp>
        <p:nvSpPr>
          <p:cNvPr id="1531" name="Ellipse 1530">
            <a:extLst>
              <a:ext uri="{FF2B5EF4-FFF2-40B4-BE49-F238E27FC236}">
                <a16:creationId xmlns:a16="http://schemas.microsoft.com/office/drawing/2014/main" id="{9C4216AA-310D-4F80-AE1C-89F62292D47B}"/>
              </a:ext>
            </a:extLst>
          </p:cNvPr>
          <p:cNvSpPr/>
          <p:nvPr/>
        </p:nvSpPr>
        <p:spPr>
          <a:xfrm>
            <a:off x="2345212" y="1159406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i</a:t>
            </a:r>
          </a:p>
        </p:txBody>
      </p:sp>
      <p:sp>
        <p:nvSpPr>
          <p:cNvPr id="1532" name="Ellipse 1531">
            <a:extLst>
              <a:ext uri="{FF2B5EF4-FFF2-40B4-BE49-F238E27FC236}">
                <a16:creationId xmlns:a16="http://schemas.microsoft.com/office/drawing/2014/main" id="{00DD702A-1709-1AE9-BEB3-9E3A212C3983}"/>
              </a:ext>
            </a:extLst>
          </p:cNvPr>
          <p:cNvSpPr/>
          <p:nvPr/>
        </p:nvSpPr>
        <p:spPr>
          <a:xfrm>
            <a:off x="1634389" y="1260860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1533" name="Ellipse 1532">
            <a:extLst>
              <a:ext uri="{FF2B5EF4-FFF2-40B4-BE49-F238E27FC236}">
                <a16:creationId xmlns:a16="http://schemas.microsoft.com/office/drawing/2014/main" id="{34941E57-F29C-2574-D142-5D1BEAB1E26D}"/>
              </a:ext>
            </a:extLst>
          </p:cNvPr>
          <p:cNvSpPr/>
          <p:nvPr/>
        </p:nvSpPr>
        <p:spPr>
          <a:xfrm>
            <a:off x="1299699" y="1848297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1534" name="Ellipse 1533">
            <a:extLst>
              <a:ext uri="{FF2B5EF4-FFF2-40B4-BE49-F238E27FC236}">
                <a16:creationId xmlns:a16="http://schemas.microsoft.com/office/drawing/2014/main" id="{552CE692-7AB9-CF7D-E85C-25F69FD0F463}"/>
              </a:ext>
            </a:extLst>
          </p:cNvPr>
          <p:cNvSpPr/>
          <p:nvPr/>
        </p:nvSpPr>
        <p:spPr>
          <a:xfrm>
            <a:off x="3783880" y="2039268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A</a:t>
            </a:r>
          </a:p>
        </p:txBody>
      </p:sp>
      <p:sp>
        <p:nvSpPr>
          <p:cNvPr id="1535" name="Ellipse 1534">
            <a:extLst>
              <a:ext uri="{FF2B5EF4-FFF2-40B4-BE49-F238E27FC236}">
                <a16:creationId xmlns:a16="http://schemas.microsoft.com/office/drawing/2014/main" id="{9BD62973-9D35-685F-9417-A5DC52E33B5A}"/>
              </a:ext>
            </a:extLst>
          </p:cNvPr>
          <p:cNvSpPr/>
          <p:nvPr/>
        </p:nvSpPr>
        <p:spPr>
          <a:xfrm>
            <a:off x="4785623" y="2325195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grpSp>
        <p:nvGrpSpPr>
          <p:cNvPr id="1538" name="Groupe 1537">
            <a:extLst>
              <a:ext uri="{FF2B5EF4-FFF2-40B4-BE49-F238E27FC236}">
                <a16:creationId xmlns:a16="http://schemas.microsoft.com/office/drawing/2014/main" id="{233400DB-E194-8B30-CB71-C9AE785EF16C}"/>
              </a:ext>
            </a:extLst>
          </p:cNvPr>
          <p:cNvGrpSpPr/>
          <p:nvPr/>
        </p:nvGrpSpPr>
        <p:grpSpPr>
          <a:xfrm>
            <a:off x="3883192" y="2407329"/>
            <a:ext cx="831072" cy="993101"/>
            <a:chOff x="3974157" y="2838809"/>
            <a:chExt cx="712143" cy="850985"/>
          </a:xfrm>
        </p:grpSpPr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F8B9C0EA-A751-6726-E4A7-486C732FF4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74157" y="2838809"/>
              <a:ext cx="712143" cy="673829"/>
            </a:xfrm>
            <a:prstGeom prst="ellipse">
              <a:avLst/>
            </a:prstGeom>
            <a:solidFill>
              <a:srgbClr val="77D1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fr-FR" sz="600" dirty="0"/>
            </a:p>
          </p:txBody>
        </p:sp>
        <p:pic>
          <p:nvPicPr>
            <p:cNvPr id="182" name="Graphique 181" descr="Réseau">
              <a:extLst>
                <a:ext uri="{FF2B5EF4-FFF2-40B4-BE49-F238E27FC236}">
                  <a16:creationId xmlns:a16="http://schemas.microsoft.com/office/drawing/2014/main" id="{9C255428-3828-3824-2FA0-633B145FD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7">
              <a:extLst>
                <a:ext uri="{96DAC541-7B7A-43D3-8B79-37D633B846F1}">
                  <asvg:svgBlip xmlns:asvg="http://schemas.microsoft.com/office/drawing/2016/SVG/main" r:embed="rId58"/>
                </a:ext>
              </a:extLst>
            </a:blip>
            <a:stretch>
              <a:fillRect/>
            </a:stretch>
          </p:blipFill>
          <p:spPr>
            <a:xfrm>
              <a:off x="4270045" y="3102710"/>
              <a:ext cx="194441" cy="194441"/>
            </a:xfrm>
            <a:prstGeom prst="rect">
              <a:avLst/>
            </a:prstGeom>
          </p:spPr>
        </p:pic>
        <p:pic>
          <p:nvPicPr>
            <p:cNvPr id="184" name="Graphique 183" descr="Usine">
              <a:extLst>
                <a:ext uri="{FF2B5EF4-FFF2-40B4-BE49-F238E27FC236}">
                  <a16:creationId xmlns:a16="http://schemas.microsoft.com/office/drawing/2014/main" id="{61BA917C-E7CC-28F8-54FD-EEEE06A4A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>
              <a:extLst>
                <a:ext uri="{96DAC541-7B7A-43D3-8B79-37D633B846F1}">
                  <asvg:svgBlip xmlns:asvg="http://schemas.microsoft.com/office/drawing/2016/SVG/main" r:embed="rId59"/>
                </a:ext>
              </a:extLst>
            </a:blip>
            <a:stretch>
              <a:fillRect/>
            </a:stretch>
          </p:blipFill>
          <p:spPr>
            <a:xfrm>
              <a:off x="4155315" y="3216517"/>
              <a:ext cx="230338" cy="230338"/>
            </a:xfrm>
            <a:prstGeom prst="rect">
              <a:avLst/>
            </a:prstGeom>
          </p:spPr>
        </p:pic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6DD1E7DA-3857-0B13-C380-BB745D8BE20A}"/>
                </a:ext>
              </a:extLst>
            </p:cNvPr>
            <p:cNvSpPr/>
            <p:nvPr/>
          </p:nvSpPr>
          <p:spPr>
            <a:xfrm>
              <a:off x="4029938" y="2924221"/>
              <a:ext cx="611999" cy="76557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ArchUp">
                <a:avLst>
                  <a:gd name="adj" fmla="val 10864446"/>
                </a:avLst>
              </a:prstTxWarp>
              <a:spAutoFit/>
            </a:bodyPr>
            <a:lstStyle/>
            <a:p>
              <a:pPr algn="ctr"/>
              <a:r>
                <a:rPr lang="fr-FR" sz="1100" b="0" cap="none" spc="0" dirty="0">
                  <a:ln w="0"/>
                  <a:solidFill>
                    <a:srgbClr val="002060"/>
                  </a:solidFill>
                </a:rPr>
                <a:t>Industrie IOT</a:t>
              </a:r>
            </a:p>
          </p:txBody>
        </p:sp>
      </p:grpSp>
      <p:sp>
        <p:nvSpPr>
          <p:cNvPr id="1542" name="Ellipse 1541">
            <a:extLst>
              <a:ext uri="{FF2B5EF4-FFF2-40B4-BE49-F238E27FC236}">
                <a16:creationId xmlns:a16="http://schemas.microsoft.com/office/drawing/2014/main" id="{05974B82-7A2E-1806-8689-F0AA78B4C617}"/>
              </a:ext>
            </a:extLst>
          </p:cNvPr>
          <p:cNvSpPr/>
          <p:nvPr/>
        </p:nvSpPr>
        <p:spPr>
          <a:xfrm>
            <a:off x="3711622" y="3155249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1543" name="Ellipse 1542">
            <a:extLst>
              <a:ext uri="{FF2B5EF4-FFF2-40B4-BE49-F238E27FC236}">
                <a16:creationId xmlns:a16="http://schemas.microsoft.com/office/drawing/2014/main" id="{4721BDC7-0354-3E0D-E5F9-143C742A724C}"/>
              </a:ext>
            </a:extLst>
          </p:cNvPr>
          <p:cNvSpPr/>
          <p:nvPr/>
        </p:nvSpPr>
        <p:spPr>
          <a:xfrm>
            <a:off x="3000445" y="3652455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cxnSp>
        <p:nvCxnSpPr>
          <p:cNvPr id="1565" name="Connecteur droit avec flèche 1564">
            <a:extLst>
              <a:ext uri="{FF2B5EF4-FFF2-40B4-BE49-F238E27FC236}">
                <a16:creationId xmlns:a16="http://schemas.microsoft.com/office/drawing/2014/main" id="{A19FF9FC-CCB6-1EFC-D20E-DC3FCB620E9D}"/>
              </a:ext>
            </a:extLst>
          </p:cNvPr>
          <p:cNvCxnSpPr>
            <a:cxnSpLocks/>
          </p:cNvCxnSpPr>
          <p:nvPr/>
        </p:nvCxnSpPr>
        <p:spPr>
          <a:xfrm flipH="1">
            <a:off x="2852573" y="3987275"/>
            <a:ext cx="282190" cy="32275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8" name="Connecteur droit avec flèche 1567">
            <a:extLst>
              <a:ext uri="{FF2B5EF4-FFF2-40B4-BE49-F238E27FC236}">
                <a16:creationId xmlns:a16="http://schemas.microsoft.com/office/drawing/2014/main" id="{B5D86FFE-1A39-7BFA-4FC3-61180039FA3A}"/>
              </a:ext>
            </a:extLst>
          </p:cNvPr>
          <p:cNvCxnSpPr>
            <a:cxnSpLocks/>
          </p:cNvCxnSpPr>
          <p:nvPr/>
        </p:nvCxnSpPr>
        <p:spPr>
          <a:xfrm flipH="1">
            <a:off x="6778042" y="3766793"/>
            <a:ext cx="147560" cy="22048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prstDash val="lgDash"/>
            <a:headEnd type="triangl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71" name="Ellipse 1570">
            <a:extLst>
              <a:ext uri="{FF2B5EF4-FFF2-40B4-BE49-F238E27FC236}">
                <a16:creationId xmlns:a16="http://schemas.microsoft.com/office/drawing/2014/main" id="{C6D896F0-AC16-9202-A98B-CF42351C963C}"/>
              </a:ext>
            </a:extLst>
          </p:cNvPr>
          <p:cNvSpPr/>
          <p:nvPr/>
        </p:nvSpPr>
        <p:spPr>
          <a:xfrm>
            <a:off x="4234461" y="3911409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R</a:t>
            </a:r>
          </a:p>
        </p:txBody>
      </p:sp>
      <p:sp>
        <p:nvSpPr>
          <p:cNvPr id="1576" name="Ellipse 1575">
            <a:extLst>
              <a:ext uri="{FF2B5EF4-FFF2-40B4-BE49-F238E27FC236}">
                <a16:creationId xmlns:a16="http://schemas.microsoft.com/office/drawing/2014/main" id="{EDEB64E9-63C1-19F3-81DE-6804F48DFC45}"/>
              </a:ext>
            </a:extLst>
          </p:cNvPr>
          <p:cNvSpPr/>
          <p:nvPr/>
        </p:nvSpPr>
        <p:spPr>
          <a:xfrm>
            <a:off x="2835983" y="5364985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1579" name="Ellipse 1578">
            <a:extLst>
              <a:ext uri="{FF2B5EF4-FFF2-40B4-BE49-F238E27FC236}">
                <a16:creationId xmlns:a16="http://schemas.microsoft.com/office/drawing/2014/main" id="{2E7220E1-E7CC-A071-4002-833F3D4A956E}"/>
              </a:ext>
            </a:extLst>
          </p:cNvPr>
          <p:cNvSpPr/>
          <p:nvPr/>
        </p:nvSpPr>
        <p:spPr>
          <a:xfrm>
            <a:off x="3168260" y="5375774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A</a:t>
            </a:r>
          </a:p>
        </p:txBody>
      </p:sp>
      <p:sp>
        <p:nvSpPr>
          <p:cNvPr id="1580" name="Ellipse 1579">
            <a:extLst>
              <a:ext uri="{FF2B5EF4-FFF2-40B4-BE49-F238E27FC236}">
                <a16:creationId xmlns:a16="http://schemas.microsoft.com/office/drawing/2014/main" id="{FBE3BC09-B91F-E2E7-FA5A-2F1DC82223CC}"/>
              </a:ext>
            </a:extLst>
          </p:cNvPr>
          <p:cNvSpPr/>
          <p:nvPr/>
        </p:nvSpPr>
        <p:spPr>
          <a:xfrm>
            <a:off x="3722328" y="6071691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A</a:t>
            </a:r>
          </a:p>
        </p:txBody>
      </p:sp>
      <p:sp>
        <p:nvSpPr>
          <p:cNvPr id="1581" name="Ellipse 1580">
            <a:extLst>
              <a:ext uri="{FF2B5EF4-FFF2-40B4-BE49-F238E27FC236}">
                <a16:creationId xmlns:a16="http://schemas.microsoft.com/office/drawing/2014/main" id="{18AA767F-30E3-86FB-B6E1-1754863EF6B2}"/>
              </a:ext>
            </a:extLst>
          </p:cNvPr>
          <p:cNvSpPr/>
          <p:nvPr/>
        </p:nvSpPr>
        <p:spPr>
          <a:xfrm>
            <a:off x="5069928" y="5467794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M</a:t>
            </a:r>
          </a:p>
        </p:txBody>
      </p:sp>
      <p:sp>
        <p:nvSpPr>
          <p:cNvPr id="1582" name="Ellipse 1581">
            <a:extLst>
              <a:ext uri="{FF2B5EF4-FFF2-40B4-BE49-F238E27FC236}">
                <a16:creationId xmlns:a16="http://schemas.microsoft.com/office/drawing/2014/main" id="{BE7821B3-3237-C2DB-7DFD-36FEFA064781}"/>
              </a:ext>
            </a:extLst>
          </p:cNvPr>
          <p:cNvSpPr/>
          <p:nvPr/>
        </p:nvSpPr>
        <p:spPr>
          <a:xfrm>
            <a:off x="8453603" y="5086372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M</a:t>
            </a:r>
          </a:p>
        </p:txBody>
      </p:sp>
      <p:sp>
        <p:nvSpPr>
          <p:cNvPr id="1583" name="Ellipse 1582">
            <a:extLst>
              <a:ext uri="{FF2B5EF4-FFF2-40B4-BE49-F238E27FC236}">
                <a16:creationId xmlns:a16="http://schemas.microsoft.com/office/drawing/2014/main" id="{11FFD2DB-1338-DD29-206A-C1573ADFBF8D}"/>
              </a:ext>
            </a:extLst>
          </p:cNvPr>
          <p:cNvSpPr/>
          <p:nvPr/>
        </p:nvSpPr>
        <p:spPr>
          <a:xfrm>
            <a:off x="9316967" y="5537844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M</a:t>
            </a:r>
          </a:p>
        </p:txBody>
      </p:sp>
      <p:sp>
        <p:nvSpPr>
          <p:cNvPr id="1584" name="Ellipse 1583">
            <a:extLst>
              <a:ext uri="{FF2B5EF4-FFF2-40B4-BE49-F238E27FC236}">
                <a16:creationId xmlns:a16="http://schemas.microsoft.com/office/drawing/2014/main" id="{4AA8B1A7-0DD3-70A1-8F6F-B2DB05C5511F}"/>
              </a:ext>
            </a:extLst>
          </p:cNvPr>
          <p:cNvSpPr/>
          <p:nvPr/>
        </p:nvSpPr>
        <p:spPr>
          <a:xfrm>
            <a:off x="6895722" y="3973292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M</a:t>
            </a:r>
          </a:p>
        </p:txBody>
      </p:sp>
      <p:sp>
        <p:nvSpPr>
          <p:cNvPr id="1585" name="Ellipse 1584">
            <a:extLst>
              <a:ext uri="{FF2B5EF4-FFF2-40B4-BE49-F238E27FC236}">
                <a16:creationId xmlns:a16="http://schemas.microsoft.com/office/drawing/2014/main" id="{DA547634-E4D3-40B1-2300-EDC60B54D64C}"/>
              </a:ext>
            </a:extLst>
          </p:cNvPr>
          <p:cNvSpPr/>
          <p:nvPr/>
        </p:nvSpPr>
        <p:spPr>
          <a:xfrm>
            <a:off x="6263672" y="3180370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1586" name="Ellipse 1585">
            <a:extLst>
              <a:ext uri="{FF2B5EF4-FFF2-40B4-BE49-F238E27FC236}">
                <a16:creationId xmlns:a16="http://schemas.microsoft.com/office/drawing/2014/main" id="{9E181016-E3DF-A65B-9916-6DE04982DB29}"/>
              </a:ext>
            </a:extLst>
          </p:cNvPr>
          <p:cNvSpPr/>
          <p:nvPr/>
        </p:nvSpPr>
        <p:spPr>
          <a:xfrm>
            <a:off x="7801155" y="1150585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1587" name="Ellipse 1586">
            <a:extLst>
              <a:ext uri="{FF2B5EF4-FFF2-40B4-BE49-F238E27FC236}">
                <a16:creationId xmlns:a16="http://schemas.microsoft.com/office/drawing/2014/main" id="{22C31719-22D5-54DC-88E4-69D8FFDC7239}"/>
              </a:ext>
            </a:extLst>
          </p:cNvPr>
          <p:cNvSpPr/>
          <p:nvPr/>
        </p:nvSpPr>
        <p:spPr>
          <a:xfrm>
            <a:off x="7787694" y="1576499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1588" name="Ellipse 1587">
            <a:extLst>
              <a:ext uri="{FF2B5EF4-FFF2-40B4-BE49-F238E27FC236}">
                <a16:creationId xmlns:a16="http://schemas.microsoft.com/office/drawing/2014/main" id="{4133A0CA-9B7C-5CEC-3CBD-95A89B742550}"/>
              </a:ext>
            </a:extLst>
          </p:cNvPr>
          <p:cNvSpPr/>
          <p:nvPr/>
        </p:nvSpPr>
        <p:spPr>
          <a:xfrm>
            <a:off x="1488345" y="4837105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A</a:t>
            </a:r>
          </a:p>
        </p:txBody>
      </p:sp>
      <p:sp>
        <p:nvSpPr>
          <p:cNvPr id="1589" name="Ellipse 1588">
            <a:extLst>
              <a:ext uri="{FF2B5EF4-FFF2-40B4-BE49-F238E27FC236}">
                <a16:creationId xmlns:a16="http://schemas.microsoft.com/office/drawing/2014/main" id="{BFB5BE30-765B-264E-26C1-F96B86B47814}"/>
              </a:ext>
            </a:extLst>
          </p:cNvPr>
          <p:cNvSpPr/>
          <p:nvPr/>
        </p:nvSpPr>
        <p:spPr>
          <a:xfrm>
            <a:off x="1602611" y="4302142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G</a:t>
            </a:r>
          </a:p>
        </p:txBody>
      </p:sp>
      <p:sp>
        <p:nvSpPr>
          <p:cNvPr id="1590" name="Ellipse 1589">
            <a:extLst>
              <a:ext uri="{FF2B5EF4-FFF2-40B4-BE49-F238E27FC236}">
                <a16:creationId xmlns:a16="http://schemas.microsoft.com/office/drawing/2014/main" id="{50FA6E5C-A902-7523-6148-DAEFCDAF52CA}"/>
              </a:ext>
            </a:extLst>
          </p:cNvPr>
          <p:cNvSpPr/>
          <p:nvPr/>
        </p:nvSpPr>
        <p:spPr>
          <a:xfrm>
            <a:off x="1398330" y="4142662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1592" name="Ellipse 1591">
            <a:extLst>
              <a:ext uri="{FF2B5EF4-FFF2-40B4-BE49-F238E27FC236}">
                <a16:creationId xmlns:a16="http://schemas.microsoft.com/office/drawing/2014/main" id="{506B0F8E-3030-D604-3724-A9DB2B7C31BC}"/>
              </a:ext>
            </a:extLst>
          </p:cNvPr>
          <p:cNvSpPr/>
          <p:nvPr/>
        </p:nvSpPr>
        <p:spPr>
          <a:xfrm>
            <a:off x="1496692" y="4554833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1593" name="Ellipse 1592">
            <a:extLst>
              <a:ext uri="{FF2B5EF4-FFF2-40B4-BE49-F238E27FC236}">
                <a16:creationId xmlns:a16="http://schemas.microsoft.com/office/drawing/2014/main" id="{A3D44775-11A1-CE21-A2C6-101AF541C238}"/>
              </a:ext>
            </a:extLst>
          </p:cNvPr>
          <p:cNvSpPr/>
          <p:nvPr/>
        </p:nvSpPr>
        <p:spPr>
          <a:xfrm>
            <a:off x="1697539" y="5654417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A</a:t>
            </a:r>
          </a:p>
        </p:txBody>
      </p:sp>
      <p:sp>
        <p:nvSpPr>
          <p:cNvPr id="1615" name="Rectangle : coins arrondis 1614">
            <a:extLst>
              <a:ext uri="{FF2B5EF4-FFF2-40B4-BE49-F238E27FC236}">
                <a16:creationId xmlns:a16="http://schemas.microsoft.com/office/drawing/2014/main" id="{05028E69-3D52-BA57-2845-39318A94C223}"/>
              </a:ext>
            </a:extLst>
          </p:cNvPr>
          <p:cNvSpPr/>
          <p:nvPr/>
        </p:nvSpPr>
        <p:spPr>
          <a:xfrm>
            <a:off x="4905541" y="475450"/>
            <a:ext cx="1608177" cy="27320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>
                <a:solidFill>
                  <a:schemeClr val="bg1">
                    <a:lumMod val="50000"/>
                  </a:schemeClr>
                </a:solidFill>
              </a:rPr>
              <a:t>Plateforme des données de santé (</a:t>
            </a:r>
            <a:r>
              <a:rPr lang="fr-FR" sz="700" dirty="0" err="1">
                <a:solidFill>
                  <a:schemeClr val="bg1">
                    <a:lumMod val="50000"/>
                  </a:schemeClr>
                </a:solidFill>
              </a:rPr>
              <a:t>Health</a:t>
            </a:r>
            <a:r>
              <a:rPr lang="fr-FR" sz="700" dirty="0">
                <a:solidFill>
                  <a:schemeClr val="bg1">
                    <a:lumMod val="50000"/>
                  </a:schemeClr>
                </a:solidFill>
              </a:rPr>
              <a:t> Data Hub)</a:t>
            </a:r>
          </a:p>
        </p:txBody>
      </p:sp>
      <p:sp>
        <p:nvSpPr>
          <p:cNvPr id="1629" name="Rectangle : coins arrondis 1628">
            <a:extLst>
              <a:ext uri="{FF2B5EF4-FFF2-40B4-BE49-F238E27FC236}">
                <a16:creationId xmlns:a16="http://schemas.microsoft.com/office/drawing/2014/main" id="{747125B9-1BF8-F0E8-F624-7FD03F4EBE49}"/>
              </a:ext>
            </a:extLst>
          </p:cNvPr>
          <p:cNvSpPr/>
          <p:nvPr/>
        </p:nvSpPr>
        <p:spPr>
          <a:xfrm>
            <a:off x="8802979" y="2745584"/>
            <a:ext cx="383749" cy="279191"/>
          </a:xfrm>
          <a:prstGeom prst="roundRect">
            <a:avLst/>
          </a:prstGeom>
          <a:solidFill>
            <a:srgbClr val="0E3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fr-FR" sz="700" dirty="0"/>
              <a:t>HAS</a:t>
            </a:r>
          </a:p>
        </p:txBody>
      </p:sp>
      <p:sp>
        <p:nvSpPr>
          <p:cNvPr id="1633" name="Ellipse 1632">
            <a:extLst>
              <a:ext uri="{FF2B5EF4-FFF2-40B4-BE49-F238E27FC236}">
                <a16:creationId xmlns:a16="http://schemas.microsoft.com/office/drawing/2014/main" id="{9D6651FC-DA4A-5F2E-A48D-9FADB53196B6}"/>
              </a:ext>
            </a:extLst>
          </p:cNvPr>
          <p:cNvSpPr/>
          <p:nvPr/>
        </p:nvSpPr>
        <p:spPr>
          <a:xfrm>
            <a:off x="8886975" y="2481810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A</a:t>
            </a:r>
          </a:p>
        </p:txBody>
      </p:sp>
      <p:sp>
        <p:nvSpPr>
          <p:cNvPr id="1641" name="Ellipse 1640">
            <a:extLst>
              <a:ext uri="{FF2B5EF4-FFF2-40B4-BE49-F238E27FC236}">
                <a16:creationId xmlns:a16="http://schemas.microsoft.com/office/drawing/2014/main" id="{D4DCEC80-AECB-2FAD-E90D-58CDA4C67564}"/>
              </a:ext>
            </a:extLst>
          </p:cNvPr>
          <p:cNvSpPr/>
          <p:nvPr/>
        </p:nvSpPr>
        <p:spPr>
          <a:xfrm>
            <a:off x="8371119" y="1812796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cxnSp>
        <p:nvCxnSpPr>
          <p:cNvPr id="1646" name="Connecteur droit avec flèche 1645">
            <a:extLst>
              <a:ext uri="{FF2B5EF4-FFF2-40B4-BE49-F238E27FC236}">
                <a16:creationId xmlns:a16="http://schemas.microsoft.com/office/drawing/2014/main" id="{0D64F438-7E85-677B-047B-25D07A315B1C}"/>
              </a:ext>
            </a:extLst>
          </p:cNvPr>
          <p:cNvCxnSpPr>
            <a:cxnSpLocks/>
          </p:cNvCxnSpPr>
          <p:nvPr/>
        </p:nvCxnSpPr>
        <p:spPr>
          <a:xfrm>
            <a:off x="8996660" y="1276179"/>
            <a:ext cx="254311" cy="15317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67" name="Ellipse 1666">
            <a:extLst>
              <a:ext uri="{FF2B5EF4-FFF2-40B4-BE49-F238E27FC236}">
                <a16:creationId xmlns:a16="http://schemas.microsoft.com/office/drawing/2014/main" id="{F8623861-6DDE-E7E3-FDE8-7BBFA358BF7D}"/>
              </a:ext>
            </a:extLst>
          </p:cNvPr>
          <p:cNvSpPr/>
          <p:nvPr/>
        </p:nvSpPr>
        <p:spPr>
          <a:xfrm>
            <a:off x="8721494" y="894934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A</a:t>
            </a:r>
          </a:p>
        </p:txBody>
      </p:sp>
      <p:sp>
        <p:nvSpPr>
          <p:cNvPr id="1668" name="Ellipse 1667">
            <a:extLst>
              <a:ext uri="{FF2B5EF4-FFF2-40B4-BE49-F238E27FC236}">
                <a16:creationId xmlns:a16="http://schemas.microsoft.com/office/drawing/2014/main" id="{95B30661-F923-D562-CF62-D3B0728BEE6B}"/>
              </a:ext>
            </a:extLst>
          </p:cNvPr>
          <p:cNvSpPr/>
          <p:nvPr/>
        </p:nvSpPr>
        <p:spPr>
          <a:xfrm>
            <a:off x="9069359" y="888089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A</a:t>
            </a:r>
          </a:p>
        </p:txBody>
      </p:sp>
      <p:sp>
        <p:nvSpPr>
          <p:cNvPr id="1672" name="Ellipse 1671">
            <a:extLst>
              <a:ext uri="{FF2B5EF4-FFF2-40B4-BE49-F238E27FC236}">
                <a16:creationId xmlns:a16="http://schemas.microsoft.com/office/drawing/2014/main" id="{8AAE756C-5849-499E-E189-D3C73F02FFD5}"/>
              </a:ext>
            </a:extLst>
          </p:cNvPr>
          <p:cNvSpPr/>
          <p:nvPr/>
        </p:nvSpPr>
        <p:spPr>
          <a:xfrm>
            <a:off x="9604238" y="913942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G</a:t>
            </a:r>
          </a:p>
        </p:txBody>
      </p:sp>
      <p:sp>
        <p:nvSpPr>
          <p:cNvPr id="1675" name="Ellipse 1674">
            <a:extLst>
              <a:ext uri="{FF2B5EF4-FFF2-40B4-BE49-F238E27FC236}">
                <a16:creationId xmlns:a16="http://schemas.microsoft.com/office/drawing/2014/main" id="{CB19D13A-A280-718F-ABBE-22F1855C200E}"/>
              </a:ext>
            </a:extLst>
          </p:cNvPr>
          <p:cNvSpPr/>
          <p:nvPr/>
        </p:nvSpPr>
        <p:spPr>
          <a:xfrm>
            <a:off x="10472679" y="1072951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R</a:t>
            </a:r>
          </a:p>
        </p:txBody>
      </p:sp>
      <p:grpSp>
        <p:nvGrpSpPr>
          <p:cNvPr id="107" name="Groupe 106">
            <a:extLst>
              <a:ext uri="{FF2B5EF4-FFF2-40B4-BE49-F238E27FC236}">
                <a16:creationId xmlns:a16="http://schemas.microsoft.com/office/drawing/2014/main" id="{77E39296-7F6F-D608-9DC3-D49A04FF75F3}"/>
              </a:ext>
            </a:extLst>
          </p:cNvPr>
          <p:cNvGrpSpPr/>
          <p:nvPr/>
        </p:nvGrpSpPr>
        <p:grpSpPr>
          <a:xfrm>
            <a:off x="7904485" y="3458478"/>
            <a:ext cx="2002762" cy="1593818"/>
            <a:chOff x="7904485" y="3458478"/>
            <a:chExt cx="2002762" cy="1593818"/>
          </a:xfrm>
        </p:grpSpPr>
        <p:cxnSp>
          <p:nvCxnSpPr>
            <p:cNvPr id="1239" name="Connecteur droit avec flèche 1238">
              <a:extLst>
                <a:ext uri="{FF2B5EF4-FFF2-40B4-BE49-F238E27FC236}">
                  <a16:creationId xmlns:a16="http://schemas.microsoft.com/office/drawing/2014/main" id="{FDAFA681-0642-4E97-A2E4-52EE51FD03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04485" y="4653779"/>
              <a:ext cx="1064425" cy="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42" name="Connecteur droit avec flèche 1241">
              <a:extLst>
                <a:ext uri="{FF2B5EF4-FFF2-40B4-BE49-F238E27FC236}">
                  <a16:creationId xmlns:a16="http://schemas.microsoft.com/office/drawing/2014/main" id="{6C0BBD87-A339-77A0-CBC5-348F6F88D8B1}"/>
                </a:ext>
              </a:extLst>
            </p:cNvPr>
            <p:cNvCxnSpPr>
              <a:cxnSpLocks/>
            </p:cNvCxnSpPr>
            <p:nvPr/>
          </p:nvCxnSpPr>
          <p:spPr>
            <a:xfrm>
              <a:off x="8964461" y="4653779"/>
              <a:ext cx="942786" cy="398517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45" name="Connecteur droit avec flèche 1244">
              <a:extLst>
                <a:ext uri="{FF2B5EF4-FFF2-40B4-BE49-F238E27FC236}">
                  <a16:creationId xmlns:a16="http://schemas.microsoft.com/office/drawing/2014/main" id="{2AF6E587-D822-7BBF-F70A-231BFABCDD96}"/>
                </a:ext>
              </a:extLst>
            </p:cNvPr>
            <p:cNvCxnSpPr>
              <a:cxnSpLocks/>
              <a:stCxn id="1043" idx="2"/>
            </p:cNvCxnSpPr>
            <p:nvPr/>
          </p:nvCxnSpPr>
          <p:spPr>
            <a:xfrm>
              <a:off x="8968949" y="3458478"/>
              <a:ext cx="0" cy="1202778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06" name="Connecteur droit avec flèche 105">
            <a:extLst>
              <a:ext uri="{FF2B5EF4-FFF2-40B4-BE49-F238E27FC236}">
                <a16:creationId xmlns:a16="http://schemas.microsoft.com/office/drawing/2014/main" id="{FF75C012-316E-B409-1C17-A8DBEDFB3A02}"/>
              </a:ext>
            </a:extLst>
          </p:cNvPr>
          <p:cNvCxnSpPr>
            <a:cxnSpLocks/>
          </p:cNvCxnSpPr>
          <p:nvPr/>
        </p:nvCxnSpPr>
        <p:spPr>
          <a:xfrm flipV="1">
            <a:off x="1392339" y="5165378"/>
            <a:ext cx="451205" cy="19188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9" name="Connecteur droit avec flèche 1088">
            <a:extLst>
              <a:ext uri="{FF2B5EF4-FFF2-40B4-BE49-F238E27FC236}">
                <a16:creationId xmlns:a16="http://schemas.microsoft.com/office/drawing/2014/main" id="{6CF4B0DA-3D4A-1ECA-37F9-3EC69B956A24}"/>
              </a:ext>
            </a:extLst>
          </p:cNvPr>
          <p:cNvCxnSpPr>
            <a:cxnSpLocks/>
            <a:endCxn id="1455" idx="0"/>
          </p:cNvCxnSpPr>
          <p:nvPr/>
        </p:nvCxnSpPr>
        <p:spPr>
          <a:xfrm>
            <a:off x="2457147" y="2661160"/>
            <a:ext cx="12704" cy="157121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Connecteur droit avec flèche 115">
            <a:extLst>
              <a:ext uri="{FF2B5EF4-FFF2-40B4-BE49-F238E27FC236}">
                <a16:creationId xmlns:a16="http://schemas.microsoft.com/office/drawing/2014/main" id="{66964BFD-E48F-54D9-8A5D-113CD3A8DA21}"/>
              </a:ext>
            </a:extLst>
          </p:cNvPr>
          <p:cNvCxnSpPr>
            <a:cxnSpLocks/>
            <a:stCxn id="80" idx="2"/>
            <a:endCxn id="1455" idx="1"/>
          </p:cNvCxnSpPr>
          <p:nvPr/>
        </p:nvCxnSpPr>
        <p:spPr>
          <a:xfrm>
            <a:off x="1083446" y="2812809"/>
            <a:ext cx="901710" cy="1609529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4" name="Groupe 103">
            <a:extLst>
              <a:ext uri="{FF2B5EF4-FFF2-40B4-BE49-F238E27FC236}">
                <a16:creationId xmlns:a16="http://schemas.microsoft.com/office/drawing/2014/main" id="{1E1D3050-D9DE-5422-35F2-248DC98A9988}"/>
              </a:ext>
            </a:extLst>
          </p:cNvPr>
          <p:cNvGrpSpPr/>
          <p:nvPr/>
        </p:nvGrpSpPr>
        <p:grpSpPr>
          <a:xfrm>
            <a:off x="2689269" y="294719"/>
            <a:ext cx="7557972" cy="1376126"/>
            <a:chOff x="2689269" y="294719"/>
            <a:chExt cx="7557972" cy="1376126"/>
          </a:xfrm>
        </p:grpSpPr>
        <p:cxnSp>
          <p:nvCxnSpPr>
            <p:cNvPr id="1182" name="Connecteur droit avec flèche 1181">
              <a:extLst>
                <a:ext uri="{FF2B5EF4-FFF2-40B4-BE49-F238E27FC236}">
                  <a16:creationId xmlns:a16="http://schemas.microsoft.com/office/drawing/2014/main" id="{84984C58-3008-ED1A-E5E0-CE99712800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43021" y="295423"/>
              <a:ext cx="4220" cy="1170875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96" name="Connecteur droit avec flèche 1595">
              <a:extLst>
                <a:ext uri="{FF2B5EF4-FFF2-40B4-BE49-F238E27FC236}">
                  <a16:creationId xmlns:a16="http://schemas.microsoft.com/office/drawing/2014/main" id="{6489A169-F97D-0EC4-6635-B2948A0A8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9269" y="294719"/>
              <a:ext cx="1141258" cy="1376126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00" name="Connecteur droit avec flèche 1599">
              <a:extLst>
                <a:ext uri="{FF2B5EF4-FFF2-40B4-BE49-F238E27FC236}">
                  <a16:creationId xmlns:a16="http://schemas.microsoft.com/office/drawing/2014/main" id="{108CF3D6-0DD7-EEAA-7756-87AA133B06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32502" y="298491"/>
              <a:ext cx="6410518" cy="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5" name="Groupe 104">
            <a:extLst>
              <a:ext uri="{FF2B5EF4-FFF2-40B4-BE49-F238E27FC236}">
                <a16:creationId xmlns:a16="http://schemas.microsoft.com/office/drawing/2014/main" id="{6D009B4A-515B-D039-CAD2-001FB5576F32}"/>
              </a:ext>
            </a:extLst>
          </p:cNvPr>
          <p:cNvGrpSpPr/>
          <p:nvPr/>
        </p:nvGrpSpPr>
        <p:grpSpPr>
          <a:xfrm>
            <a:off x="2895374" y="1249281"/>
            <a:ext cx="2114913" cy="590854"/>
            <a:chOff x="2895374" y="1249281"/>
            <a:chExt cx="2114913" cy="590854"/>
          </a:xfrm>
        </p:grpSpPr>
        <p:cxnSp>
          <p:nvCxnSpPr>
            <p:cNvPr id="1173" name="Connecteur droit avec flèche 1172">
              <a:extLst>
                <a:ext uri="{FF2B5EF4-FFF2-40B4-BE49-F238E27FC236}">
                  <a16:creationId xmlns:a16="http://schemas.microsoft.com/office/drawing/2014/main" id="{E41EE21A-F1F2-CB45-4B30-00CFDD06ED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95374" y="1249639"/>
              <a:ext cx="942889" cy="590496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08" name="Connecteur droit avec flèche 1607">
              <a:extLst>
                <a:ext uri="{FF2B5EF4-FFF2-40B4-BE49-F238E27FC236}">
                  <a16:creationId xmlns:a16="http://schemas.microsoft.com/office/drawing/2014/main" id="{55F24DA7-E186-EB95-D638-CB736367A671}"/>
                </a:ext>
              </a:extLst>
            </p:cNvPr>
            <p:cNvCxnSpPr>
              <a:cxnSpLocks/>
            </p:cNvCxnSpPr>
            <p:nvPr/>
          </p:nvCxnSpPr>
          <p:spPr>
            <a:xfrm>
              <a:off x="3845146" y="1249281"/>
              <a:ext cx="1165141" cy="718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8" name="Groupe 107">
            <a:extLst>
              <a:ext uri="{FF2B5EF4-FFF2-40B4-BE49-F238E27FC236}">
                <a16:creationId xmlns:a16="http://schemas.microsoft.com/office/drawing/2014/main" id="{F90FD783-ABC2-C631-1D82-FE0DFD2F70D9}"/>
              </a:ext>
            </a:extLst>
          </p:cNvPr>
          <p:cNvGrpSpPr/>
          <p:nvPr/>
        </p:nvGrpSpPr>
        <p:grpSpPr>
          <a:xfrm>
            <a:off x="9408137" y="2682032"/>
            <a:ext cx="852802" cy="987125"/>
            <a:chOff x="9408137" y="2682032"/>
            <a:chExt cx="852802" cy="987125"/>
          </a:xfrm>
        </p:grpSpPr>
        <p:cxnSp>
          <p:nvCxnSpPr>
            <p:cNvPr id="1216" name="Connecteur droit avec flèche 1215">
              <a:extLst>
                <a:ext uri="{FF2B5EF4-FFF2-40B4-BE49-F238E27FC236}">
                  <a16:creationId xmlns:a16="http://schemas.microsoft.com/office/drawing/2014/main" id="{ECF77E7C-4B8A-1E7A-FA32-11BA2D3AE720}"/>
                </a:ext>
              </a:extLst>
            </p:cNvPr>
            <p:cNvCxnSpPr>
              <a:cxnSpLocks/>
              <a:stCxn id="6" idx="0"/>
            </p:cNvCxnSpPr>
            <p:nvPr/>
          </p:nvCxnSpPr>
          <p:spPr>
            <a:xfrm flipH="1" flipV="1">
              <a:off x="10247241" y="2682032"/>
              <a:ext cx="8961" cy="987125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9" name="Connecteur droit avec flèche 1218">
              <a:extLst>
                <a:ext uri="{FF2B5EF4-FFF2-40B4-BE49-F238E27FC236}">
                  <a16:creationId xmlns:a16="http://schemas.microsoft.com/office/drawing/2014/main" id="{2156D965-1FEE-D26A-A3A3-C44882FB86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08137" y="3266229"/>
              <a:ext cx="852802" cy="7556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272" name="Connecteur droit avec flèche 1271">
            <a:extLst>
              <a:ext uri="{FF2B5EF4-FFF2-40B4-BE49-F238E27FC236}">
                <a16:creationId xmlns:a16="http://schemas.microsoft.com/office/drawing/2014/main" id="{2DE9BA72-9954-D082-8B66-8913BE02A91E}"/>
              </a:ext>
            </a:extLst>
          </p:cNvPr>
          <p:cNvCxnSpPr>
            <a:cxnSpLocks/>
            <a:stCxn id="7" idx="6"/>
            <a:endCxn id="1043" idx="1"/>
          </p:cNvCxnSpPr>
          <p:nvPr/>
        </p:nvCxnSpPr>
        <p:spPr>
          <a:xfrm flipV="1">
            <a:off x="8052628" y="3273787"/>
            <a:ext cx="523637" cy="1393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77" name="Ellipse 1476">
            <a:extLst>
              <a:ext uri="{FF2B5EF4-FFF2-40B4-BE49-F238E27FC236}">
                <a16:creationId xmlns:a16="http://schemas.microsoft.com/office/drawing/2014/main" id="{776AA790-BCAE-649B-376F-EC7FA9B5779F}"/>
              </a:ext>
            </a:extLst>
          </p:cNvPr>
          <p:cNvSpPr/>
          <p:nvPr/>
        </p:nvSpPr>
        <p:spPr>
          <a:xfrm>
            <a:off x="8866839" y="3859414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€</a:t>
            </a:r>
          </a:p>
        </p:txBody>
      </p:sp>
      <p:sp>
        <p:nvSpPr>
          <p:cNvPr id="1480" name="Ellipse 1479">
            <a:extLst>
              <a:ext uri="{FF2B5EF4-FFF2-40B4-BE49-F238E27FC236}">
                <a16:creationId xmlns:a16="http://schemas.microsoft.com/office/drawing/2014/main" id="{08396CB0-D7AE-3174-1E63-781211275DB2}"/>
              </a:ext>
            </a:extLst>
          </p:cNvPr>
          <p:cNvSpPr/>
          <p:nvPr/>
        </p:nvSpPr>
        <p:spPr>
          <a:xfrm>
            <a:off x="1511964" y="5189092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€</a:t>
            </a:r>
          </a:p>
        </p:txBody>
      </p:sp>
      <p:sp>
        <p:nvSpPr>
          <p:cNvPr id="1522" name="Ellipse 1521">
            <a:extLst>
              <a:ext uri="{FF2B5EF4-FFF2-40B4-BE49-F238E27FC236}">
                <a16:creationId xmlns:a16="http://schemas.microsoft.com/office/drawing/2014/main" id="{149B3EBC-B567-AA8A-ECE7-D5603577D1D4}"/>
              </a:ext>
            </a:extLst>
          </p:cNvPr>
          <p:cNvSpPr/>
          <p:nvPr/>
        </p:nvSpPr>
        <p:spPr>
          <a:xfrm>
            <a:off x="2387535" y="3526868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€</a:t>
            </a:r>
          </a:p>
        </p:txBody>
      </p:sp>
      <p:sp>
        <p:nvSpPr>
          <p:cNvPr id="1525" name="Ellipse 1524">
            <a:extLst>
              <a:ext uri="{FF2B5EF4-FFF2-40B4-BE49-F238E27FC236}">
                <a16:creationId xmlns:a16="http://schemas.microsoft.com/office/drawing/2014/main" id="{1B51854F-8B9D-3639-7611-DB34162EE935}"/>
              </a:ext>
            </a:extLst>
          </p:cNvPr>
          <p:cNvSpPr/>
          <p:nvPr/>
        </p:nvSpPr>
        <p:spPr>
          <a:xfrm>
            <a:off x="1275395" y="3245055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€</a:t>
            </a:r>
          </a:p>
        </p:txBody>
      </p:sp>
      <p:sp>
        <p:nvSpPr>
          <p:cNvPr id="1479" name="Ellipse 1478">
            <a:extLst>
              <a:ext uri="{FF2B5EF4-FFF2-40B4-BE49-F238E27FC236}">
                <a16:creationId xmlns:a16="http://schemas.microsoft.com/office/drawing/2014/main" id="{E96342FF-799F-F626-3F1E-0A80D661BFEB}"/>
              </a:ext>
            </a:extLst>
          </p:cNvPr>
          <p:cNvSpPr/>
          <p:nvPr/>
        </p:nvSpPr>
        <p:spPr>
          <a:xfrm>
            <a:off x="2977337" y="1061567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€</a:t>
            </a:r>
          </a:p>
        </p:txBody>
      </p:sp>
      <p:sp>
        <p:nvSpPr>
          <p:cNvPr id="1478" name="Ellipse 1477">
            <a:extLst>
              <a:ext uri="{FF2B5EF4-FFF2-40B4-BE49-F238E27FC236}">
                <a16:creationId xmlns:a16="http://schemas.microsoft.com/office/drawing/2014/main" id="{2D8D9135-DBB4-762E-D8E1-8DCCDE285642}"/>
              </a:ext>
            </a:extLst>
          </p:cNvPr>
          <p:cNvSpPr/>
          <p:nvPr/>
        </p:nvSpPr>
        <p:spPr>
          <a:xfrm>
            <a:off x="3223942" y="1451739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€</a:t>
            </a:r>
          </a:p>
        </p:txBody>
      </p:sp>
      <p:sp>
        <p:nvSpPr>
          <p:cNvPr id="1677" name="Ellipse 1676">
            <a:extLst>
              <a:ext uri="{FF2B5EF4-FFF2-40B4-BE49-F238E27FC236}">
                <a16:creationId xmlns:a16="http://schemas.microsoft.com/office/drawing/2014/main" id="{EAB2D696-2D1E-7441-9803-562E7572BE41}"/>
              </a:ext>
            </a:extLst>
          </p:cNvPr>
          <p:cNvSpPr/>
          <p:nvPr/>
        </p:nvSpPr>
        <p:spPr>
          <a:xfrm>
            <a:off x="9880022" y="3169966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€</a:t>
            </a:r>
          </a:p>
        </p:txBody>
      </p:sp>
      <p:sp>
        <p:nvSpPr>
          <p:cNvPr id="1678" name="Ellipse 1677">
            <a:extLst>
              <a:ext uri="{FF2B5EF4-FFF2-40B4-BE49-F238E27FC236}">
                <a16:creationId xmlns:a16="http://schemas.microsoft.com/office/drawing/2014/main" id="{E5492755-2015-7E89-DDE8-102EFA4D9A5C}"/>
              </a:ext>
            </a:extLst>
          </p:cNvPr>
          <p:cNvSpPr/>
          <p:nvPr/>
        </p:nvSpPr>
        <p:spPr>
          <a:xfrm>
            <a:off x="9382711" y="2000339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1681" name="Ellipse 1680">
            <a:extLst>
              <a:ext uri="{FF2B5EF4-FFF2-40B4-BE49-F238E27FC236}">
                <a16:creationId xmlns:a16="http://schemas.microsoft.com/office/drawing/2014/main" id="{03148DE6-25EB-337E-91D6-DB9967444A18}"/>
              </a:ext>
            </a:extLst>
          </p:cNvPr>
          <p:cNvSpPr/>
          <p:nvPr/>
        </p:nvSpPr>
        <p:spPr>
          <a:xfrm>
            <a:off x="9348508" y="2603587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D</a:t>
            </a:r>
          </a:p>
        </p:txBody>
      </p:sp>
      <p:pic>
        <p:nvPicPr>
          <p:cNvPr id="17" name="Soundly Voice Designer, Alain 26">
            <a:hlinkClick r:id="" action="ppaction://media"/>
            <a:extLst>
              <a:ext uri="{FF2B5EF4-FFF2-40B4-BE49-F238E27FC236}">
                <a16:creationId xmlns:a16="http://schemas.microsoft.com/office/drawing/2014/main" id="{F8E7E646-281C-8058-5210-A8874A5219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0"/>
          <a:stretch>
            <a:fillRect/>
          </a:stretch>
        </p:blipFill>
        <p:spPr>
          <a:xfrm>
            <a:off x="9336619" y="5973044"/>
            <a:ext cx="388564" cy="388564"/>
          </a:xfrm>
          <a:prstGeom prst="rect">
            <a:avLst/>
          </a:prstGeom>
        </p:spPr>
      </p:pic>
      <p:pic>
        <p:nvPicPr>
          <p:cNvPr id="3" name="Soundly Voice Designer, Brigitte 7">
            <a:hlinkClick r:id="" action="ppaction://media"/>
            <a:extLst>
              <a:ext uri="{FF2B5EF4-FFF2-40B4-BE49-F238E27FC236}">
                <a16:creationId xmlns:a16="http://schemas.microsoft.com/office/drawing/2014/main" id="{D2F6A3DF-7858-249B-1C87-F68CB07909B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0"/>
          <a:stretch>
            <a:fillRect/>
          </a:stretch>
        </p:blipFill>
        <p:spPr>
          <a:xfrm>
            <a:off x="-57695" y="-1126250"/>
            <a:ext cx="812800" cy="812800"/>
          </a:xfrm>
          <a:prstGeom prst="rect">
            <a:avLst/>
          </a:prstGeom>
        </p:spPr>
      </p:pic>
      <p:grpSp>
        <p:nvGrpSpPr>
          <p:cNvPr id="18" name="Groupe 17">
            <a:extLst>
              <a:ext uri="{FF2B5EF4-FFF2-40B4-BE49-F238E27FC236}">
                <a16:creationId xmlns:a16="http://schemas.microsoft.com/office/drawing/2014/main" id="{B5E96304-605F-569D-90D4-01F9A846757A}"/>
              </a:ext>
            </a:extLst>
          </p:cNvPr>
          <p:cNvGrpSpPr/>
          <p:nvPr/>
        </p:nvGrpSpPr>
        <p:grpSpPr>
          <a:xfrm>
            <a:off x="3784323" y="-2660899"/>
            <a:ext cx="3631012" cy="2419477"/>
            <a:chOff x="6382247" y="5414032"/>
            <a:chExt cx="1597593" cy="1064535"/>
          </a:xfrm>
        </p:grpSpPr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911C4783-72BF-CD14-7050-26A66D1F2CC4}"/>
                </a:ext>
              </a:extLst>
            </p:cNvPr>
            <p:cNvGrpSpPr/>
            <p:nvPr/>
          </p:nvGrpSpPr>
          <p:grpSpPr>
            <a:xfrm>
              <a:off x="6452234" y="5624745"/>
              <a:ext cx="1527606" cy="853822"/>
              <a:chOff x="4861406" y="5219658"/>
              <a:chExt cx="1527606" cy="853822"/>
            </a:xfrm>
          </p:grpSpPr>
          <p:grpSp>
            <p:nvGrpSpPr>
              <p:cNvPr id="21" name="Groupe 20">
                <a:extLst>
                  <a:ext uri="{FF2B5EF4-FFF2-40B4-BE49-F238E27FC236}">
                    <a16:creationId xmlns:a16="http://schemas.microsoft.com/office/drawing/2014/main" id="{C67DA36A-F53F-EFE8-2FEC-2BA8BC92D300}"/>
                  </a:ext>
                </a:extLst>
              </p:cNvPr>
              <p:cNvGrpSpPr/>
              <p:nvPr/>
            </p:nvGrpSpPr>
            <p:grpSpPr>
              <a:xfrm>
                <a:off x="5561543" y="5665035"/>
                <a:ext cx="811442" cy="184903"/>
                <a:chOff x="4446125" y="5742731"/>
                <a:chExt cx="811442" cy="184903"/>
              </a:xfrm>
            </p:grpSpPr>
            <p:sp>
              <p:nvSpPr>
                <p:cNvPr id="60" name="Ellipse 59">
                  <a:extLst>
                    <a:ext uri="{FF2B5EF4-FFF2-40B4-BE49-F238E27FC236}">
                      <a16:creationId xmlns:a16="http://schemas.microsoft.com/office/drawing/2014/main" id="{7C9885C4-B0EA-3247-370B-89F31D8DF0B9}"/>
                    </a:ext>
                  </a:extLst>
                </p:cNvPr>
                <p:cNvSpPr/>
                <p:nvPr/>
              </p:nvSpPr>
              <p:spPr>
                <a:xfrm>
                  <a:off x="4446125" y="5742731"/>
                  <a:ext cx="176039" cy="17603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fr-FR" sz="1200" dirty="0">
                      <a:solidFill>
                        <a:schemeClr val="bg1">
                          <a:lumMod val="50000"/>
                        </a:schemeClr>
                      </a:solidFill>
                    </a:rPr>
                    <a:t>€</a:t>
                  </a:r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DB73FC6D-B04A-9592-59AE-F12902AAE3C2}"/>
                    </a:ext>
                  </a:extLst>
                </p:cNvPr>
                <p:cNvSpPr/>
                <p:nvPr/>
              </p:nvSpPr>
              <p:spPr>
                <a:xfrm>
                  <a:off x="4584104" y="5754275"/>
                  <a:ext cx="673463" cy="17335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fr-FR" sz="800" dirty="0">
                      <a:solidFill>
                        <a:srgbClr val="002060"/>
                      </a:solidFill>
                    </a:rPr>
                    <a:t>Finance</a:t>
                  </a:r>
                </a:p>
              </p:txBody>
            </p:sp>
          </p:grpSp>
          <p:grpSp>
            <p:nvGrpSpPr>
              <p:cNvPr id="22" name="Groupe 21">
                <a:extLst>
                  <a:ext uri="{FF2B5EF4-FFF2-40B4-BE49-F238E27FC236}">
                    <a16:creationId xmlns:a16="http://schemas.microsoft.com/office/drawing/2014/main" id="{3B20DB04-EC2E-266E-BE8E-4A568DED49D1}"/>
                  </a:ext>
                </a:extLst>
              </p:cNvPr>
              <p:cNvGrpSpPr/>
              <p:nvPr/>
            </p:nvGrpSpPr>
            <p:grpSpPr>
              <a:xfrm>
                <a:off x="4864618" y="5221832"/>
                <a:ext cx="811442" cy="184903"/>
                <a:chOff x="4446125" y="5742731"/>
                <a:chExt cx="811442" cy="184903"/>
              </a:xfrm>
            </p:grpSpPr>
            <p:sp>
              <p:nvSpPr>
                <p:cNvPr id="58" name="Ellipse 57">
                  <a:extLst>
                    <a:ext uri="{FF2B5EF4-FFF2-40B4-BE49-F238E27FC236}">
                      <a16:creationId xmlns:a16="http://schemas.microsoft.com/office/drawing/2014/main" id="{10628183-C8BD-4472-B0A0-9CB7226E66EA}"/>
                    </a:ext>
                  </a:extLst>
                </p:cNvPr>
                <p:cNvSpPr/>
                <p:nvPr/>
              </p:nvSpPr>
              <p:spPr>
                <a:xfrm>
                  <a:off x="4446125" y="5742731"/>
                  <a:ext cx="176039" cy="17603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fr-FR" sz="1200" dirty="0">
                      <a:solidFill>
                        <a:schemeClr val="bg1">
                          <a:lumMod val="50000"/>
                        </a:schemeClr>
                      </a:solidFill>
                    </a:rPr>
                    <a:t>A</a:t>
                  </a: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74C68A45-F838-A6D4-B353-F524E433EBC2}"/>
                    </a:ext>
                  </a:extLst>
                </p:cNvPr>
                <p:cNvSpPr/>
                <p:nvPr/>
              </p:nvSpPr>
              <p:spPr>
                <a:xfrm>
                  <a:off x="4584104" y="5754275"/>
                  <a:ext cx="673463" cy="17335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fr-FR" sz="800" dirty="0">
                      <a:solidFill>
                        <a:srgbClr val="002060"/>
                      </a:solidFill>
                    </a:rPr>
                    <a:t>Audit</a:t>
                  </a:r>
                </a:p>
              </p:txBody>
            </p:sp>
          </p:grpSp>
          <p:grpSp>
            <p:nvGrpSpPr>
              <p:cNvPr id="24" name="Groupe 23">
                <a:extLst>
                  <a:ext uri="{FF2B5EF4-FFF2-40B4-BE49-F238E27FC236}">
                    <a16:creationId xmlns:a16="http://schemas.microsoft.com/office/drawing/2014/main" id="{75B4F0E0-59B0-2494-3084-8984A85D8907}"/>
                  </a:ext>
                </a:extLst>
              </p:cNvPr>
              <p:cNvGrpSpPr/>
              <p:nvPr/>
            </p:nvGrpSpPr>
            <p:grpSpPr>
              <a:xfrm>
                <a:off x="4861406" y="5444080"/>
                <a:ext cx="811442" cy="184903"/>
                <a:chOff x="4446125" y="5742731"/>
                <a:chExt cx="811442" cy="184903"/>
              </a:xfrm>
            </p:grpSpPr>
            <p:sp>
              <p:nvSpPr>
                <p:cNvPr id="53" name="Ellipse 52">
                  <a:extLst>
                    <a:ext uri="{FF2B5EF4-FFF2-40B4-BE49-F238E27FC236}">
                      <a16:creationId xmlns:a16="http://schemas.microsoft.com/office/drawing/2014/main" id="{C8E048DE-1AC6-E53A-9531-891683DDFD12}"/>
                    </a:ext>
                  </a:extLst>
                </p:cNvPr>
                <p:cNvSpPr/>
                <p:nvPr/>
              </p:nvSpPr>
              <p:spPr>
                <a:xfrm>
                  <a:off x="4446125" y="5742731"/>
                  <a:ext cx="176039" cy="17603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fr-FR" sz="1200" dirty="0">
                      <a:solidFill>
                        <a:schemeClr val="bg1">
                          <a:lumMod val="50000"/>
                        </a:schemeClr>
                      </a:solidFill>
                    </a:rPr>
                    <a:t>D</a:t>
                  </a:r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C773205C-D3C8-8F86-899C-C75ED8CA90D1}"/>
                    </a:ext>
                  </a:extLst>
                </p:cNvPr>
                <p:cNvSpPr/>
                <p:nvPr/>
              </p:nvSpPr>
              <p:spPr>
                <a:xfrm>
                  <a:off x="4584104" y="5754275"/>
                  <a:ext cx="673463" cy="17335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fr-FR" sz="800" dirty="0">
                      <a:solidFill>
                        <a:srgbClr val="002060"/>
                      </a:solidFill>
                    </a:rPr>
                    <a:t>Données</a:t>
                  </a:r>
                </a:p>
              </p:txBody>
            </p:sp>
          </p:grpSp>
          <p:grpSp>
            <p:nvGrpSpPr>
              <p:cNvPr id="26" name="Groupe 25">
                <a:extLst>
                  <a:ext uri="{FF2B5EF4-FFF2-40B4-BE49-F238E27FC236}">
                    <a16:creationId xmlns:a16="http://schemas.microsoft.com/office/drawing/2014/main" id="{67C440FE-C8E3-FFF7-92BE-0D37BB866D0C}"/>
                  </a:ext>
                </a:extLst>
              </p:cNvPr>
              <p:cNvGrpSpPr/>
              <p:nvPr/>
            </p:nvGrpSpPr>
            <p:grpSpPr>
              <a:xfrm>
                <a:off x="4861406" y="5666328"/>
                <a:ext cx="811442" cy="184903"/>
                <a:chOff x="4446125" y="5742731"/>
                <a:chExt cx="811442" cy="184903"/>
              </a:xfrm>
            </p:grpSpPr>
            <p:sp>
              <p:nvSpPr>
                <p:cNvPr id="51" name="Ellipse 50">
                  <a:extLst>
                    <a:ext uri="{FF2B5EF4-FFF2-40B4-BE49-F238E27FC236}">
                      <a16:creationId xmlns:a16="http://schemas.microsoft.com/office/drawing/2014/main" id="{F3DCB539-050A-900F-5047-693BEEC07C38}"/>
                    </a:ext>
                  </a:extLst>
                </p:cNvPr>
                <p:cNvSpPr/>
                <p:nvPr/>
              </p:nvSpPr>
              <p:spPr>
                <a:xfrm>
                  <a:off x="4446125" y="5742731"/>
                  <a:ext cx="176039" cy="17603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fr-FR" sz="1200" dirty="0">
                      <a:solidFill>
                        <a:schemeClr val="bg1">
                          <a:lumMod val="50000"/>
                        </a:schemeClr>
                      </a:solidFill>
                    </a:rPr>
                    <a:t>G</a:t>
                  </a: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7D9B0F47-9CDF-095F-A7E6-77FC096CEEC4}"/>
                    </a:ext>
                  </a:extLst>
                </p:cNvPr>
                <p:cNvSpPr/>
                <p:nvPr/>
              </p:nvSpPr>
              <p:spPr>
                <a:xfrm>
                  <a:off x="4584104" y="5754275"/>
                  <a:ext cx="673463" cy="17335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fr-FR" sz="800" dirty="0">
                      <a:solidFill>
                        <a:srgbClr val="002060"/>
                      </a:solidFill>
                    </a:rPr>
                    <a:t>Gestion</a:t>
                  </a:r>
                </a:p>
              </p:txBody>
            </p:sp>
          </p:grpSp>
          <p:grpSp>
            <p:nvGrpSpPr>
              <p:cNvPr id="27" name="Groupe 26">
                <a:extLst>
                  <a:ext uri="{FF2B5EF4-FFF2-40B4-BE49-F238E27FC236}">
                    <a16:creationId xmlns:a16="http://schemas.microsoft.com/office/drawing/2014/main" id="{094EF213-E35F-73AA-7DF0-B21F7FC4A482}"/>
                  </a:ext>
                </a:extLst>
              </p:cNvPr>
              <p:cNvGrpSpPr/>
              <p:nvPr/>
            </p:nvGrpSpPr>
            <p:grpSpPr>
              <a:xfrm>
                <a:off x="4862167" y="5888577"/>
                <a:ext cx="811442" cy="184903"/>
                <a:chOff x="4446125" y="5742731"/>
                <a:chExt cx="811442" cy="184903"/>
              </a:xfrm>
            </p:grpSpPr>
            <p:sp>
              <p:nvSpPr>
                <p:cNvPr id="49" name="Ellipse 48">
                  <a:extLst>
                    <a:ext uri="{FF2B5EF4-FFF2-40B4-BE49-F238E27FC236}">
                      <a16:creationId xmlns:a16="http://schemas.microsoft.com/office/drawing/2014/main" id="{BDF4A9FD-41F0-4AF2-8543-80923D00B26B}"/>
                    </a:ext>
                  </a:extLst>
                </p:cNvPr>
                <p:cNvSpPr/>
                <p:nvPr/>
              </p:nvSpPr>
              <p:spPr>
                <a:xfrm>
                  <a:off x="4446125" y="5742731"/>
                  <a:ext cx="176039" cy="17603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fr-FR" sz="1200" dirty="0">
                      <a:solidFill>
                        <a:schemeClr val="bg1">
                          <a:lumMod val="50000"/>
                        </a:schemeClr>
                      </a:solidFill>
                    </a:rPr>
                    <a:t>I</a:t>
                  </a: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620E617C-1E1F-1DC0-65AA-705F3B539F72}"/>
                    </a:ext>
                  </a:extLst>
                </p:cNvPr>
                <p:cNvSpPr/>
                <p:nvPr/>
              </p:nvSpPr>
              <p:spPr>
                <a:xfrm>
                  <a:off x="4584104" y="5754275"/>
                  <a:ext cx="673463" cy="17335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fr-FR" sz="800" dirty="0">
                      <a:solidFill>
                        <a:srgbClr val="002060"/>
                      </a:solidFill>
                    </a:rPr>
                    <a:t>Influence</a:t>
                  </a:r>
                </a:p>
              </p:txBody>
            </p:sp>
          </p:grpSp>
          <p:grpSp>
            <p:nvGrpSpPr>
              <p:cNvPr id="43" name="Groupe 42">
                <a:extLst>
                  <a:ext uri="{FF2B5EF4-FFF2-40B4-BE49-F238E27FC236}">
                    <a16:creationId xmlns:a16="http://schemas.microsoft.com/office/drawing/2014/main" id="{E146E797-DC12-65B5-4363-60A93D1702A9}"/>
                  </a:ext>
                </a:extLst>
              </p:cNvPr>
              <p:cNvGrpSpPr/>
              <p:nvPr/>
            </p:nvGrpSpPr>
            <p:grpSpPr>
              <a:xfrm>
                <a:off x="5577570" y="5219658"/>
                <a:ext cx="811442" cy="184903"/>
                <a:chOff x="4446125" y="5742731"/>
                <a:chExt cx="811442" cy="184903"/>
              </a:xfrm>
            </p:grpSpPr>
            <p:sp>
              <p:nvSpPr>
                <p:cNvPr id="47" name="Ellipse 46">
                  <a:extLst>
                    <a:ext uri="{FF2B5EF4-FFF2-40B4-BE49-F238E27FC236}">
                      <a16:creationId xmlns:a16="http://schemas.microsoft.com/office/drawing/2014/main" id="{D066576B-D48D-D01A-068E-C1A51D78D678}"/>
                    </a:ext>
                  </a:extLst>
                </p:cNvPr>
                <p:cNvSpPr/>
                <p:nvPr/>
              </p:nvSpPr>
              <p:spPr>
                <a:xfrm>
                  <a:off x="4446125" y="5742731"/>
                  <a:ext cx="176039" cy="17603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fr-FR" sz="1200" dirty="0">
                      <a:solidFill>
                        <a:schemeClr val="bg1">
                          <a:lumMod val="50000"/>
                        </a:schemeClr>
                      </a:solidFill>
                    </a:rPr>
                    <a:t>M</a:t>
                  </a: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3C8A1C9C-8D77-099B-E33D-E839D743521D}"/>
                    </a:ext>
                  </a:extLst>
                </p:cNvPr>
                <p:cNvSpPr/>
                <p:nvPr/>
              </p:nvSpPr>
              <p:spPr>
                <a:xfrm>
                  <a:off x="4584104" y="5754275"/>
                  <a:ext cx="673463" cy="17335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fr-FR" sz="800" dirty="0">
                      <a:solidFill>
                        <a:srgbClr val="002060"/>
                      </a:solidFill>
                    </a:rPr>
                    <a:t>Matériel</a:t>
                  </a:r>
                </a:p>
              </p:txBody>
            </p:sp>
          </p:grpSp>
          <p:grpSp>
            <p:nvGrpSpPr>
              <p:cNvPr id="44" name="Groupe 43">
                <a:extLst>
                  <a:ext uri="{FF2B5EF4-FFF2-40B4-BE49-F238E27FC236}">
                    <a16:creationId xmlns:a16="http://schemas.microsoft.com/office/drawing/2014/main" id="{1AB7FD28-DF40-DDC9-D863-25234DECD3BC}"/>
                  </a:ext>
                </a:extLst>
              </p:cNvPr>
              <p:cNvGrpSpPr/>
              <p:nvPr/>
            </p:nvGrpSpPr>
            <p:grpSpPr>
              <a:xfrm>
                <a:off x="5566952" y="5438814"/>
                <a:ext cx="811442" cy="184903"/>
                <a:chOff x="4446125" y="5742731"/>
                <a:chExt cx="811442" cy="184903"/>
              </a:xfrm>
            </p:grpSpPr>
            <p:sp>
              <p:nvSpPr>
                <p:cNvPr id="45" name="Ellipse 44">
                  <a:extLst>
                    <a:ext uri="{FF2B5EF4-FFF2-40B4-BE49-F238E27FC236}">
                      <a16:creationId xmlns:a16="http://schemas.microsoft.com/office/drawing/2014/main" id="{18545AE3-70C8-F867-2464-BF380E8F9DE8}"/>
                    </a:ext>
                  </a:extLst>
                </p:cNvPr>
                <p:cNvSpPr/>
                <p:nvPr/>
              </p:nvSpPr>
              <p:spPr>
                <a:xfrm>
                  <a:off x="4446125" y="5742731"/>
                  <a:ext cx="176039" cy="17603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fr-FR" sz="1200" dirty="0">
                      <a:solidFill>
                        <a:schemeClr val="bg1">
                          <a:lumMod val="50000"/>
                        </a:schemeClr>
                      </a:solidFill>
                    </a:rPr>
                    <a:t>R</a:t>
                  </a: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A1AD04D1-0F58-3699-4737-24393FABC348}"/>
                    </a:ext>
                  </a:extLst>
                </p:cNvPr>
                <p:cNvSpPr/>
                <p:nvPr/>
              </p:nvSpPr>
              <p:spPr>
                <a:xfrm>
                  <a:off x="4584104" y="5754275"/>
                  <a:ext cx="673463" cy="17335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fr-FR" sz="800" dirty="0">
                      <a:solidFill>
                        <a:srgbClr val="002060"/>
                      </a:solidFill>
                    </a:rPr>
                    <a:t>Recherche</a:t>
                  </a:r>
                </a:p>
              </p:txBody>
            </p:sp>
          </p:grp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094323D-A16A-C59E-4E89-4AB59F80FC5A}"/>
                </a:ext>
              </a:extLst>
            </p:cNvPr>
            <p:cNvSpPr/>
            <p:nvPr/>
          </p:nvSpPr>
          <p:spPr>
            <a:xfrm>
              <a:off x="6382247" y="5414032"/>
              <a:ext cx="673463" cy="17335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1050" b="1" i="1" dirty="0">
                  <a:solidFill>
                    <a:srgbClr val="002060"/>
                  </a:solidFill>
                </a:rPr>
                <a:t>Flux</a:t>
              </a:r>
            </a:p>
          </p:txBody>
        </p:sp>
      </p:grpSp>
      <p:pic>
        <p:nvPicPr>
          <p:cNvPr id="62" name="Soundly Voice Designer, Brigitte 9">
            <a:hlinkClick r:id="" action="ppaction://media"/>
            <a:extLst>
              <a:ext uri="{FF2B5EF4-FFF2-40B4-BE49-F238E27FC236}">
                <a16:creationId xmlns:a16="http://schemas.microsoft.com/office/drawing/2014/main" id="{8D83C07F-3918-239B-B083-089B9ABD65F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0"/>
          <a:stretch>
            <a:fillRect/>
          </a:stretch>
        </p:blipFill>
        <p:spPr>
          <a:xfrm>
            <a:off x="3533244" y="-1201701"/>
            <a:ext cx="400103" cy="400103"/>
          </a:xfrm>
          <a:prstGeom prst="rect">
            <a:avLst/>
          </a:prstGeom>
        </p:spPr>
      </p:pic>
      <p:pic>
        <p:nvPicPr>
          <p:cNvPr id="63" name="Soundly Voice Designer, Brigitte 10">
            <a:hlinkClick r:id="" action="ppaction://media"/>
            <a:extLst>
              <a:ext uri="{FF2B5EF4-FFF2-40B4-BE49-F238E27FC236}">
                <a16:creationId xmlns:a16="http://schemas.microsoft.com/office/drawing/2014/main" id="{419B9521-6B28-07C7-E5EB-DC50B9A3E14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60"/>
          <a:stretch>
            <a:fillRect/>
          </a:stretch>
        </p:blipFill>
        <p:spPr>
          <a:xfrm>
            <a:off x="6541779" y="-2231923"/>
            <a:ext cx="381441" cy="381441"/>
          </a:xfrm>
          <a:prstGeom prst="rect">
            <a:avLst/>
          </a:prstGeom>
        </p:spPr>
      </p:pic>
      <p:pic>
        <p:nvPicPr>
          <p:cNvPr id="64" name="Soundly Voice Designer, Alain 27">
            <a:hlinkClick r:id="" action="ppaction://media"/>
            <a:extLst>
              <a:ext uri="{FF2B5EF4-FFF2-40B4-BE49-F238E27FC236}">
                <a16:creationId xmlns:a16="http://schemas.microsoft.com/office/drawing/2014/main" id="{C081E577-EBA0-FEEB-F587-28BABA7C6B0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60"/>
          <a:stretch>
            <a:fillRect/>
          </a:stretch>
        </p:blipFill>
        <p:spPr>
          <a:xfrm>
            <a:off x="3488295" y="-1653104"/>
            <a:ext cx="394897" cy="394897"/>
          </a:xfrm>
          <a:prstGeom prst="rect">
            <a:avLst/>
          </a:prstGeom>
        </p:spPr>
      </p:pic>
      <p:pic>
        <p:nvPicPr>
          <p:cNvPr id="66" name="Soundly Voice Designer, Alain 29">
            <a:hlinkClick r:id="" action="ppaction://media"/>
            <a:extLst>
              <a:ext uri="{FF2B5EF4-FFF2-40B4-BE49-F238E27FC236}">
                <a16:creationId xmlns:a16="http://schemas.microsoft.com/office/drawing/2014/main" id="{CF42940F-6B08-1564-A0B0-2A291B421807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60"/>
          <a:stretch>
            <a:fillRect/>
          </a:stretch>
        </p:blipFill>
        <p:spPr>
          <a:xfrm>
            <a:off x="3472674" y="-635360"/>
            <a:ext cx="381441" cy="381441"/>
          </a:xfrm>
          <a:prstGeom prst="rect">
            <a:avLst/>
          </a:prstGeom>
        </p:spPr>
      </p:pic>
      <p:pic>
        <p:nvPicPr>
          <p:cNvPr id="67" name="Soundly Voice Designer, Brigitte 11">
            <a:hlinkClick r:id="" action="ppaction://media"/>
            <a:extLst>
              <a:ext uri="{FF2B5EF4-FFF2-40B4-BE49-F238E27FC236}">
                <a16:creationId xmlns:a16="http://schemas.microsoft.com/office/drawing/2014/main" id="{A5A4F2A9-9E09-7FB1-8F68-2E6176C34CB2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60"/>
          <a:stretch>
            <a:fillRect/>
          </a:stretch>
        </p:blipFill>
        <p:spPr>
          <a:xfrm>
            <a:off x="6635454" y="-1646368"/>
            <a:ext cx="327202" cy="327202"/>
          </a:xfrm>
          <a:prstGeom prst="rect">
            <a:avLst/>
          </a:prstGeom>
        </p:spPr>
      </p:pic>
      <p:pic>
        <p:nvPicPr>
          <p:cNvPr id="68" name="Soundly Voice Designer, Brigitte 12">
            <a:hlinkClick r:id="" action="ppaction://media"/>
            <a:extLst>
              <a:ext uri="{FF2B5EF4-FFF2-40B4-BE49-F238E27FC236}">
                <a16:creationId xmlns:a16="http://schemas.microsoft.com/office/drawing/2014/main" id="{C557EE23-0A33-A19A-46E5-A2F5445ADCA4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60"/>
          <a:stretch>
            <a:fillRect/>
          </a:stretch>
        </p:blipFill>
        <p:spPr>
          <a:xfrm>
            <a:off x="3457025" y="-2260453"/>
            <a:ext cx="381441" cy="381441"/>
          </a:xfrm>
          <a:prstGeom prst="rect">
            <a:avLst/>
          </a:prstGeom>
        </p:spPr>
      </p:pic>
      <p:pic>
        <p:nvPicPr>
          <p:cNvPr id="75" name="Soundly Voice Designer, Alain 30">
            <a:hlinkClick r:id="" action="ppaction://media"/>
            <a:extLst>
              <a:ext uri="{FF2B5EF4-FFF2-40B4-BE49-F238E27FC236}">
                <a16:creationId xmlns:a16="http://schemas.microsoft.com/office/drawing/2014/main" id="{24E54920-B52A-989A-7662-894A1A7C7480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60"/>
          <a:stretch>
            <a:fillRect/>
          </a:stretch>
        </p:blipFill>
        <p:spPr>
          <a:xfrm>
            <a:off x="6319236" y="-1080435"/>
            <a:ext cx="411009" cy="411009"/>
          </a:xfrm>
          <a:prstGeom prst="rect">
            <a:avLst/>
          </a:prstGeom>
        </p:spPr>
      </p:pic>
      <p:pic>
        <p:nvPicPr>
          <p:cNvPr id="76" name="Soundly Voice Designer, Alain 31">
            <a:hlinkClick r:id="" action="ppaction://media"/>
            <a:extLst>
              <a:ext uri="{FF2B5EF4-FFF2-40B4-BE49-F238E27FC236}">
                <a16:creationId xmlns:a16="http://schemas.microsoft.com/office/drawing/2014/main" id="{4AD0CBA1-2BB0-6582-0742-CFAEEB168FFD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60"/>
          <a:stretch>
            <a:fillRect/>
          </a:stretch>
        </p:blipFill>
        <p:spPr>
          <a:xfrm>
            <a:off x="9108804" y="-1349261"/>
            <a:ext cx="812800" cy="812800"/>
          </a:xfrm>
          <a:prstGeom prst="rect">
            <a:avLst/>
          </a:prstGeom>
        </p:spPr>
      </p:pic>
      <p:sp>
        <p:nvSpPr>
          <p:cNvPr id="113" name="Ellipse 112">
            <a:extLst>
              <a:ext uri="{FF2B5EF4-FFF2-40B4-BE49-F238E27FC236}">
                <a16:creationId xmlns:a16="http://schemas.microsoft.com/office/drawing/2014/main" id="{3B0E638B-FBE4-E5CF-EBA3-205FC63684DE}"/>
              </a:ext>
            </a:extLst>
          </p:cNvPr>
          <p:cNvSpPr/>
          <p:nvPr/>
        </p:nvSpPr>
        <p:spPr>
          <a:xfrm>
            <a:off x="7881220" y="2554314"/>
            <a:ext cx="205438" cy="205438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dirty="0">
                <a:solidFill>
                  <a:schemeClr val="bg1">
                    <a:lumMod val="50000"/>
                  </a:schemeClr>
                </a:solidFill>
              </a:rPr>
              <a:t>€</a:t>
            </a:r>
          </a:p>
        </p:txBody>
      </p:sp>
    </p:spTree>
    <p:extLst>
      <p:ext uri="{BB962C8B-B14F-4D97-AF65-F5344CB8AC3E}">
        <p14:creationId xmlns:p14="http://schemas.microsoft.com/office/powerpoint/2010/main" val="3707402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50510">
        <p159:morph option="byObject"/>
      </p:transition>
    </mc:Choice>
    <mc:Fallback>
      <p:transition spd="slow" advTm="1505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84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4621" fill="hold"/>
                                        <p:tgtEl>
                                          <p:spTgt spid="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14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14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14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14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7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4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4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4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4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7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5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5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5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5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2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15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15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5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15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2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14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14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14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8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500" fill="hold"/>
                                        <p:tgtEl>
                                          <p:spTgt spid="14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37" dur="500" fill="hold"/>
                                        <p:tgtEl>
                                          <p:spTgt spid="14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14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14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7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500" fill="hold"/>
                                        <p:tgtEl>
                                          <p:spTgt spid="167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67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67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67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7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4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9467"/>
                            </p:stCondLst>
                            <p:childTnLst>
                              <p:par>
                                <p:cTn id="5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2" dur="23081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3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8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9" dur="500" fill="hold"/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15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15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15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8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3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4" dur="500" fill="hold"/>
                                        <p:tgtEl>
                                          <p:spTgt spid="15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65" dur="500" fill="hold"/>
                                        <p:tgtEl>
                                          <p:spTgt spid="15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15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15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81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2548"/>
                            </p:stCondLst>
                            <p:childTnLst>
                              <p:par>
                                <p:cTn id="6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0" dur="25614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1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2" dur="500" fill="hold"/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73" dur="500" fill="hold"/>
                                        <p:tgtEl>
                                          <p:spTgt spid="15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15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15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3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6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7" dur="500" fill="hold"/>
                                        <p:tgtEl>
                                          <p:spTgt spid="15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78" dur="500" fill="hold"/>
                                        <p:tgtEl>
                                          <p:spTgt spid="15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15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15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3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1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2" dur="500" fill="hold"/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83" dur="500" fill="hold"/>
                                        <p:tgtEl>
                                          <p:spTgt spid="15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5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" dur="500" fill="hold"/>
                                        <p:tgtEl>
                                          <p:spTgt spid="15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4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6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500" fill="hold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88" dur="500" fill="hold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500" fill="hold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1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2" dur="5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93" dur="5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94" dur="5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6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7" dur="500" fill="hold"/>
                                        <p:tgtEl>
                                          <p:spTgt spid="15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98" dur="500" fill="hold"/>
                                        <p:tgtEl>
                                          <p:spTgt spid="15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5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15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9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1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2" dur="500" fill="hold"/>
                                        <p:tgtEl>
                                          <p:spTgt spid="15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03" dur="500" fill="hold"/>
                                        <p:tgtEl>
                                          <p:spTgt spid="15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15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" dur="500" fill="hold"/>
                                        <p:tgtEl>
                                          <p:spTgt spid="15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7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6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7" dur="500" fill="hold"/>
                                        <p:tgtEl>
                                          <p:spTgt spid="15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08" dur="500" fill="hold"/>
                                        <p:tgtEl>
                                          <p:spTgt spid="15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09" dur="500" fill="hold"/>
                                        <p:tgtEl>
                                          <p:spTgt spid="15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0" dur="500" fill="hold"/>
                                        <p:tgtEl>
                                          <p:spTgt spid="15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3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1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2" dur="500" fill="hold"/>
                                        <p:tgtEl>
                                          <p:spTgt spid="15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13" dur="500" fill="hold"/>
                                        <p:tgtEl>
                                          <p:spTgt spid="15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14" dur="500" fill="hold"/>
                                        <p:tgtEl>
                                          <p:spTgt spid="15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15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8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6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7" dur="500" fill="hold"/>
                                        <p:tgtEl>
                                          <p:spTgt spid="16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18" dur="500" fill="hold"/>
                                        <p:tgtEl>
                                          <p:spTgt spid="16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16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16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81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21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2" dur="500" fill="hold"/>
                                        <p:tgtEl>
                                          <p:spTgt spid="16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23" dur="500" fill="hold"/>
                                        <p:tgtEl>
                                          <p:spTgt spid="16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16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5" dur="500" fill="hold"/>
                                        <p:tgtEl>
                                          <p:spTgt spid="16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7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26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7" dur="5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28" dur="5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29" dur="5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0" dur="5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1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2" dur="500" fill="hold"/>
                                        <p:tgtEl>
                                          <p:spTgt spid="15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33" dur="500" fill="hold"/>
                                        <p:tgtEl>
                                          <p:spTgt spid="15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34" dur="500" fill="hold"/>
                                        <p:tgtEl>
                                          <p:spTgt spid="15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15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8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6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7" dur="500" fill="hold"/>
                                        <p:tgtEl>
                                          <p:spTgt spid="16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38" dur="500" fill="hold"/>
                                        <p:tgtEl>
                                          <p:spTgt spid="16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16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6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41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78162"/>
                            </p:stCondLst>
                            <p:childTnLst>
                              <p:par>
                                <p:cTn id="14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3" dur="2330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4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5" dur="500" fill="hold"/>
                                        <p:tgtEl>
                                          <p:spTgt spid="15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46" dur="500" fill="hold"/>
                                        <p:tgtEl>
                                          <p:spTgt spid="15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47" dur="500" fill="hold"/>
                                        <p:tgtEl>
                                          <p:spTgt spid="15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5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1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9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0" dur="500" fill="hold"/>
                                        <p:tgtEl>
                                          <p:spTgt spid="15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51" dur="500" fill="hold"/>
                                        <p:tgtEl>
                                          <p:spTgt spid="15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52" dur="500" fill="hold"/>
                                        <p:tgtEl>
                                          <p:spTgt spid="15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3" dur="500" fill="hold"/>
                                        <p:tgtEl>
                                          <p:spTgt spid="15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71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54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5" dur="500" fill="hold"/>
                                        <p:tgtEl>
                                          <p:spTgt spid="16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56" dur="500" fill="hold"/>
                                        <p:tgtEl>
                                          <p:spTgt spid="16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57" dur="500" fill="hold"/>
                                        <p:tgtEl>
                                          <p:spTgt spid="16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8" dur="500" fill="hold"/>
                                        <p:tgtEl>
                                          <p:spTgt spid="16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7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01463"/>
                            </p:stCondLst>
                            <p:childTnLst>
                              <p:par>
                                <p:cTn id="16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1" dur="24232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2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3" dur="500" fill="hold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64" dur="500" fill="hold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65" dur="500" fill="hold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6" dur="500" fill="hold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8" dur="500" fill="hold"/>
                                        <p:tgtEl>
                                          <p:spTgt spid="15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69" dur="500" fill="hold"/>
                                        <p:tgtEl>
                                          <p:spTgt spid="15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70" dur="500" fill="hold"/>
                                        <p:tgtEl>
                                          <p:spTgt spid="15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15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2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2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3" dur="500" fill="hold"/>
                                        <p:tgtEl>
                                          <p:spTgt spid="167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167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167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167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7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25695"/>
                            </p:stCondLst>
                            <p:childTnLst>
                              <p:par>
                                <p:cTn id="17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9" dur="22360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3" dur="500" fill="hold"/>
                                        <p:tgtEl>
                                          <p:spTgt spid="16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84" dur="500" fill="hold"/>
                                        <p:tgtEl>
                                          <p:spTgt spid="16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85" dur="500" fill="hold"/>
                                        <p:tgtEl>
                                          <p:spTgt spid="16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6" dur="500" fill="hold"/>
                                        <p:tgtEl>
                                          <p:spTgt spid="16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6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8" dur="500" fill="hold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89" dur="500" fill="hold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90" dur="500" fill="hold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3" dur="500" fill="hold"/>
                                        <p:tgtEl>
                                          <p:spTgt spid="16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16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16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16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3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8" dur="500" fill="hold"/>
                                        <p:tgtEl>
                                          <p:spTgt spid="158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199" dur="500" fill="hold"/>
                                        <p:tgtEl>
                                          <p:spTgt spid="15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15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1" dur="500" fill="hold"/>
                                        <p:tgtEl>
                                          <p:spTgt spid="15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8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3" dur="500" fill="hold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204" dur="500" fill="hold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05" dur="500" fill="hold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6" dur="500" fill="hold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8" dur="500" fill="hold"/>
                                        <p:tgtEl>
                                          <p:spTgt spid="15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209" dur="500" fill="hold"/>
                                        <p:tgtEl>
                                          <p:spTgt spid="15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10" dur="500" fill="hold"/>
                                        <p:tgtEl>
                                          <p:spTgt spid="15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1" dur="500" fill="hold"/>
                                        <p:tgtEl>
                                          <p:spTgt spid="15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9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3" dur="500" fill="hold"/>
                                        <p:tgtEl>
                                          <p:spTgt spid="158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214" dur="500" fill="hold"/>
                                        <p:tgtEl>
                                          <p:spTgt spid="15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15" dur="500" fill="hold"/>
                                        <p:tgtEl>
                                          <p:spTgt spid="15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6" dur="500" fill="hold"/>
                                        <p:tgtEl>
                                          <p:spTgt spid="15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8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500"/>
                            </p:stCondLst>
                            <p:childTnLst>
                              <p:par>
                                <p:cTn id="21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9" dur="23814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1" dur="500" fill="hold"/>
                                        <p:tgtEl>
                                          <p:spTgt spid="15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222" dur="500" fill="hold"/>
                                        <p:tgtEl>
                                          <p:spTgt spid="15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23" dur="500" fill="hold"/>
                                        <p:tgtEl>
                                          <p:spTgt spid="15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4" dur="500" fill="hold"/>
                                        <p:tgtEl>
                                          <p:spTgt spid="15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2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6" dur="500" fill="hold"/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227" dur="500" fill="hold"/>
                                        <p:tgtEl>
                                          <p:spTgt spid="15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28" dur="500" fill="hold"/>
                                        <p:tgtEl>
                                          <p:spTgt spid="15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9" dur="500" fill="hold"/>
                                        <p:tgtEl>
                                          <p:spTgt spid="15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31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1" dur="500" fill="hold"/>
                                        <p:tgtEl>
                                          <p:spTgt spid="15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animClr clrSpc="rgb" dir="cw">
                                      <p:cBhvr>
                                        <p:cTn id="232" dur="500" fill="hold"/>
                                        <p:tgtEl>
                                          <p:spTgt spid="15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233" dur="500" fill="hold"/>
                                        <p:tgtEl>
                                          <p:spTgt spid="15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4" dur="500" fill="hold"/>
                                        <p:tgtEl>
                                          <p:spTgt spid="15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2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24314"/>
                            </p:stCondLst>
                            <p:childTnLst>
                              <p:par>
                                <p:cTn id="23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7" dur="6755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2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  <p:audio>
              <p:cMediaNode vol="80000">
                <p:cTn id="2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  <p:audio>
              <p:cMediaNode vol="80000">
                <p:cTn id="2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audio>
              <p:cMediaNode vol="80000">
                <p:cTn id="2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  <p:audio>
              <p:cMediaNode vol="80000">
                <p:cTn id="2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7"/>
                </p:tgtEl>
              </p:cMediaNode>
            </p:audio>
            <p:audio>
              <p:cMediaNode vol="80000">
                <p:cTn id="2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  <p:audio>
              <p:cMediaNode vol="80000">
                <p:cTn id="2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5"/>
                </p:tgtEl>
              </p:cMediaNode>
            </p:audio>
            <p:audio>
              <p:cMediaNode vol="80000">
                <p:cTn id="2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6"/>
                </p:tgtEl>
              </p:cMediaNode>
            </p:audio>
          </p:childTnLst>
        </p:cTn>
      </p:par>
    </p:tnLst>
    <p:bldLst>
      <p:bldP spid="1515" grpId="0" animBg="1"/>
      <p:bldP spid="1523" grpId="1" animBg="1"/>
      <p:bldP spid="1524" grpId="0" animBg="1"/>
      <p:bldP spid="1526" grpId="0" animBg="1"/>
      <p:bldP spid="1531" grpId="0" animBg="1"/>
      <p:bldP spid="1532" grpId="0" animBg="1"/>
      <p:bldP spid="1533" grpId="0" animBg="1"/>
      <p:bldP spid="1535" grpId="0" animBg="1"/>
      <p:bldP spid="1542" grpId="0" animBg="1"/>
      <p:bldP spid="1543" grpId="0" animBg="1"/>
      <p:bldP spid="1571" grpId="0" animBg="1"/>
      <p:bldP spid="1576" grpId="0" animBg="1"/>
      <p:bldP spid="1579" grpId="0" animBg="1"/>
      <p:bldP spid="1580" grpId="0" animBg="1"/>
      <p:bldP spid="1581" grpId="0" animBg="1"/>
      <p:bldP spid="1582" grpId="0" animBg="1"/>
      <p:bldP spid="1583" grpId="0" animBg="1"/>
      <p:bldP spid="1585" grpId="0" animBg="1"/>
      <p:bldP spid="1586" grpId="0" animBg="1"/>
      <p:bldP spid="1587" grpId="0" animBg="1"/>
      <p:bldP spid="1588" grpId="0" animBg="1"/>
      <p:bldP spid="1589" grpId="1" animBg="1"/>
      <p:bldP spid="1590" grpId="0" animBg="1"/>
      <p:bldP spid="1592" grpId="0" animBg="1"/>
      <p:bldP spid="1593" grpId="0" animBg="1"/>
      <p:bldP spid="1633" grpId="0" animBg="1"/>
      <p:bldP spid="1641" grpId="0" animBg="1"/>
      <p:bldP spid="1667" grpId="0" animBg="1"/>
      <p:bldP spid="1668" grpId="0" animBg="1"/>
      <p:bldP spid="1672" grpId="1" animBg="1"/>
      <p:bldP spid="1675" grpId="0" animBg="1"/>
      <p:bldP spid="1477" grpId="0" animBg="1"/>
      <p:bldP spid="1480" grpId="0" animBg="1"/>
      <p:bldP spid="1522" grpId="0" animBg="1"/>
      <p:bldP spid="1525" grpId="0" animBg="1"/>
      <p:bldP spid="1479" grpId="0" animBg="1"/>
      <p:bldP spid="1478" grpId="0" animBg="1"/>
      <p:bldP spid="1677" grpId="0" animBg="1"/>
      <p:bldP spid="1678" grpId="0" animBg="1"/>
      <p:bldP spid="1681" grpId="0" animBg="1"/>
      <p:bldP spid="113" grpId="0" animBg="1"/>
    </p:bldLst>
  </p:timing>
  <p:extLst>
    <p:ext uri="{E180D4A7-C9FB-4DFB-919C-405C955672EB}">
      <p14:showEvtLst xmlns:p14="http://schemas.microsoft.com/office/powerpoint/2010/main">
        <p14:playEvt time="17" objId="3"/>
        <p14:playEvt time="4859" objId="75"/>
        <p14:stopEvt time="5282" objId="3"/>
        <p14:playEvt time="29492" objId="63"/>
        <p14:stopEvt time="29798" objId="75"/>
        <p14:playEvt time="52565" objId="64"/>
        <p14:stopEvt time="52867" objId="63"/>
        <p14:playEvt time="78184" objId="67"/>
        <p14:stopEvt time="78514" objId="64"/>
        <p14:playEvt time="101482" objId="62"/>
        <p14:stopEvt time="101780" objId="67"/>
        <p14:playEvt time="125715" objId="68"/>
        <p14:stopEvt time="126028" objId="62"/>
        <p14:stopEvt time="148377" objId="68"/>
      </p14:showEvtLst>
    </p:ext>
  </p:extLs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</TotalTime>
  <Words>174</Words>
  <Application>Microsoft Macintosh PowerPoint</Application>
  <PresentationFormat>Grand écran</PresentationFormat>
  <Paragraphs>120</Paragraphs>
  <Slides>1</Slides>
  <Notes>0</Notes>
  <HiddenSlides>0</HiddenSlides>
  <MMClips>10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Vincent Britelle</dc:creator>
  <cp:lastModifiedBy>Vincent Britelle</cp:lastModifiedBy>
  <cp:revision>52</cp:revision>
  <dcterms:created xsi:type="dcterms:W3CDTF">2023-05-15T07:15:57Z</dcterms:created>
  <dcterms:modified xsi:type="dcterms:W3CDTF">2023-06-02T07:38:15Z</dcterms:modified>
</cp:coreProperties>
</file>

<file path=docProps/thumbnail.jpeg>
</file>